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</p:sldMasterIdLst>
  <p:notesMasterIdLst>
    <p:notesMasterId r:id="rId47"/>
  </p:notesMasterIdLst>
  <p:handoutMasterIdLst>
    <p:handoutMasterId r:id="rId48"/>
  </p:handoutMasterIdLst>
  <p:sldIdLst>
    <p:sldId id="256" r:id="rId3"/>
    <p:sldId id="304" r:id="rId4"/>
    <p:sldId id="259" r:id="rId5"/>
    <p:sldId id="290" r:id="rId6"/>
    <p:sldId id="291" r:id="rId7"/>
    <p:sldId id="292" r:id="rId8"/>
    <p:sldId id="293" r:id="rId9"/>
    <p:sldId id="294" r:id="rId10"/>
    <p:sldId id="261" r:id="rId11"/>
    <p:sldId id="262" r:id="rId12"/>
    <p:sldId id="295" r:id="rId13"/>
    <p:sldId id="264" r:id="rId14"/>
    <p:sldId id="265" r:id="rId15"/>
    <p:sldId id="296" r:id="rId16"/>
    <p:sldId id="297" r:id="rId17"/>
    <p:sldId id="266" r:id="rId18"/>
    <p:sldId id="267" r:id="rId19"/>
    <p:sldId id="268" r:id="rId20"/>
    <p:sldId id="269" r:id="rId21"/>
    <p:sldId id="270" r:id="rId22"/>
    <p:sldId id="271" r:id="rId23"/>
    <p:sldId id="299" r:id="rId24"/>
    <p:sldId id="300" r:id="rId25"/>
    <p:sldId id="301" r:id="rId26"/>
    <p:sldId id="302" r:id="rId27"/>
    <p:sldId id="303" r:id="rId28"/>
    <p:sldId id="272" r:id="rId29"/>
    <p:sldId id="298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9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5D9DEABD-C87A-CF45-BBB3-579928ACD4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505886BA-9CCB-8A48-AB84-8133A6010E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CBDAC541-A908-4A48-9F13-86D263FBF5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9" name="Rectangle 5">
            <a:extLst>
              <a:ext uri="{FF2B5EF4-FFF2-40B4-BE49-F238E27FC236}">
                <a16:creationId xmlns:a16="http://schemas.microsoft.com/office/drawing/2014/main" id="{D907D531-0A3D-BE41-8896-3289775764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17C240-9F1E-C547-97EC-F01E1F5BA89F}" type="slidenum">
              <a:rPr lang="fr-CH" altLang="en-US"/>
              <a:pPr/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B0DA5B7-9557-1449-AE6E-FEA090962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7A2878C-CCF7-3E4C-96C2-3928DF6AAE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57E157C-32F8-8F41-93EE-83B6EA49B7A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3E60EA4-691F-DF47-9F6D-8538942727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9FA95C0-9575-0149-9ABC-C5F83FA5C5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242640F-41F8-844E-BE33-9B2E8AB69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D62AA1-E614-F144-99D8-7142008953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679B6577-2C35-B34E-BBC7-D1B801344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6C3D66-7B16-474D-925B-95FDDFD4E0A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4506C77-F3FD-3540-A5F8-4F71DB8F5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BDB8F8-ACED-814E-B269-F5C84D360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FD4E79C-F392-F249-BC7A-D54846DDA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C93FEB-5FD9-214C-A461-FC96644AB09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913E99D-B9DC-3640-98D9-1C208BE79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F53E2A1-534D-A74C-9838-BFDBBAAC1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D056E36-53C6-9A4F-873B-37BB0BC1F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BCE0FC-BC85-7049-9786-4A7DC0D6634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EA64832-618E-2E4C-96D1-71618D5F6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CE8FB0E-AFE3-1F4C-B546-C255E68F3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C0E94A00-42CA-8740-AB8C-8D7FA629C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D9B01B-B7D7-4845-97BD-C284A09ABD5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D44E954-6FB1-514D-8130-4AD860261D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27D9CBE-5553-BF43-95FD-20D8ED9AE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84112D25-90A0-3D45-9B76-D2BE58AB7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60E58D-430B-9044-B2DF-210025C0FC1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B33E9F2-E040-424B-BF37-B3974B41B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F73F16A-DA6E-D943-B187-F0C604C52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105510B-4B5C-264F-A518-BBEAA1C6C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1A49F2-DD1C-0246-AEFE-63DED349C3E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3FEF268-D8EF-434D-94D5-0D23CA08E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8C560D2-729C-3446-83F3-01753886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6061A859-2C05-8D4D-9695-B391F01F6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07C5E4-8A06-F948-A76E-153D78736EC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F8680EC-26DE-F946-AD5F-33B9240B2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F918706-848B-0940-AB45-3D3FC7B4B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B8C770C6-8B53-AE44-BD99-C02626E83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065D15-068E-BA46-B170-DD3C1FEFE80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2EE047A-B3B5-904F-9B3A-9528FF693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B750244-EA69-4E4D-B25B-D15E6192C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B43AE02-5BDD-1148-8B90-86D89977F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C9AB2C-FFC2-CE4A-9520-28F057E4041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92ECF831-2798-B74F-A1C8-35A0798FB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C4AE5F6-02EA-504D-B4E5-35C7955F2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431381BE-6A6B-754F-93B0-B139BB299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710FAF-F2A3-694B-9830-98F7FFED855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FF635BD-507B-5842-97AE-8DA9189D0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12D402E-32C6-5E46-9753-523CF1A82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46159AC-7A9E-E44D-8489-23732C6EA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E6D825-570F-1A4E-8BFD-8322A8BD34F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79658E0E-6816-A949-AFC2-C589A942F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492A9BA-984F-964D-B2C1-53F733979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B7241F35-4541-1946-BBDA-AB1BD7D22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83CEF8-FD9C-4447-B807-5C764C7106E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2BA62B9-0FE6-5847-ADEE-017778A9D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A5BE87B-B2F8-924D-AE60-57DB1541F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36A8F281-BA7B-E946-AA84-9CBD5A1AD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C2ED07-D37D-254D-880B-77ECD73E064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80179C9-D693-914E-A515-A7889EF84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24CDE2D-2375-E24D-B33B-965FCC877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D2269726-44B9-D846-88EE-E5E907D9A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3F1206-2381-0043-ABD7-1B56499D856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6A59DBC-AA60-9945-92C4-7B8B9A27C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1F9594F-96F2-CB4A-8FDD-ED91D0BF9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75FE47FB-B769-0248-895B-EF04D8A7F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6235B8-BAA8-8742-9393-EE4DE46DD48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6D7C3516-51F8-1B4F-A2CD-B3E7207645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DECE539-0723-CD40-BE21-7D7C7F11D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6D9A896F-4C56-2642-A526-8F995389E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6869E4-5D63-CB44-93BB-5A92469FA64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8C0EA80-91A4-104D-AD0D-20AAB8C0D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1A41FE1-214B-3A41-8101-89F3362E8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FC7780B6-A561-A64D-90F7-B2FE71579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478BCA-AF86-9846-A6D5-19A904DCAD4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1ABE3EE-D629-3F4A-B871-BC65FC2BF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7452BA8-C4FA-2C44-B954-71AF8C4F5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6148D44B-C09D-0740-938A-95CF3A5F1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9A5874-3096-BA4E-AADF-6F6AA9BDC0A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B808DFA-5903-DC41-A184-F5F1E58AB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8253EA8-3A28-B741-83C8-B464ED5B9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652E3650-3968-6A45-B159-E51951800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CD6764-E146-C54D-AC7E-290A69FA415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BDDA96B1-452B-D24D-B62C-75D23E9CF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0BBBDD6-4C3B-EA4E-8287-CBF8A9380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6EA47C51-1776-CF4A-B0BB-8E8E97361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03AA47-BF10-1D43-9EBE-BAE0EE140F8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14C9B64-4C41-964E-A484-8E9B65DBC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69D60A0-FF3E-B74B-AC62-151AEC537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C7DB107E-0840-F84A-8296-4509E8A49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0FF1C6-0B26-024E-B2BF-367FE324E55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2AD8C80-6582-DE48-BB2A-2F3E34B74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1D8A6A5-DB2A-4545-B9F7-19917A29B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52F26C8D-8223-1A40-B251-0B523C475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9AC354-95D9-7742-8ED0-5EC4586CD1C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68872F1-D26D-1D48-8C09-E3EE3DCFF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6996B6C-680A-9347-930D-0931887A1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0F996BB2-3AD6-0A4B-8D63-2D091C65C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F93481-127A-2043-926E-0EBE530E35B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79860A4-4B99-1247-BC6B-51C43CEF8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0BD16E5-280E-E64D-B3C3-1BFCFA941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DC5B8D9E-3566-D14D-9FDC-B87608F15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61575C-2137-874D-8025-574D305F5E7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C3CDA6E-AD45-3E45-92BE-6B24E48F9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E635F94-778A-AF4B-A6F6-92B82ED76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5FB7B821-777D-FE4C-8586-5A03946F0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475D2F-D826-1944-AC68-C555B979501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2A60FEC-3E20-884B-A969-44ED21CBE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E6A3C64-62B2-0848-BA9C-816E1E915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3CDEE219-0C46-514F-AB26-96552357B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1D234-ACC3-2640-A9E2-ED53F3B1C6A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8FF105B-DBD2-7547-95F4-4DABB6977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F3A90B9-4CBE-3446-BDEB-34CFA0A1A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47B5D6B6-340C-F043-9BDB-E0E42B8B0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1CFF77-8DC3-D241-8238-346D6057D9B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EF4FD0B-D86D-6A4B-B473-27E65727F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6E86737-A7A9-0D4F-8B7B-12D4E5245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C0861314-474A-3D45-A2D0-55EFCE201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3E967A-6B71-074F-B77F-A254B9E725F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F64CADA4-5DAE-8344-82C6-E574D7180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F8DA484-B741-9046-A048-C7B7B50E9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1A04D07-1ACC-6B42-9747-C9C87B31A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48D6F8-210B-7740-83B6-2CD010FDA5F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4C42E045-B715-0346-B591-13ED7AAC9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7BEE740-CC39-AC41-8906-644629EED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1F9D0A87-7BB9-524B-9097-D185B3005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BF5874-845A-DB4B-A30A-11821FF5C4D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E5709E7-3CD7-A049-A4F8-EE66E080B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BD13D7-9F0A-7248-9A63-2D7132E7E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CBE82AF3-4B4D-EB47-9885-027845DF6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7EC0C9-63C8-554E-91CC-9808EB2C806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6932DE4A-202F-0B4B-8E69-CDC466D88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2D7BA56-E7D7-8945-A92F-539824069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1218D7EC-81FA-074D-A8F4-EFC6469C8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2A1810-C34C-444E-8A1A-45CCBA5CCD1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7D5FB360-4654-B949-BEE0-7E93B9611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0DA50A2-AA4C-7045-B31F-8EFA84EA0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8F01EEA5-EA05-3149-A9B3-EB7F563B9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4E21DA-68FC-FA45-864B-BF70EE996D2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E1D1AB77-4EEC-CD43-BE45-64B5A87EB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E02265E-6D11-2847-B03F-F43168336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5F5F177B-D50F-3244-B8FE-CF2BE08A6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574070-2039-1E44-A739-99B4C506A5E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FC9FD8B-DEEB-5948-A3BD-9E247703B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1A21AF8-0601-1A4E-801F-DAE3A3FB0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78C2E33D-BAFA-6149-87E3-C0A2F6F84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16066D-B558-5846-8245-E451AA5F9A8D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E75EB1F-AEEC-2841-86BF-02A3C72BA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AE4253D-9583-8145-92E5-B99971F99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093DCF6B-A630-EC45-AD9C-BA6CCDBFE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D892BD-4D98-644E-BA6B-6246E1DAF91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8740524-DD18-9640-A69D-628724F2F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D08D788-9C0A-544F-808A-202EA9EDE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A893B4EF-82F2-1044-9C25-30E860093F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5ED71A-5D67-2748-9EFE-D60E517E7DB3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80EFB81-4591-0F42-ADC0-596B58AA7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DDA8831-8DEE-834B-9648-134E67ED8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E309E1D9-7D8B-7C44-994D-F9A42514E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AF2E99-E5B6-1848-BE83-7EED7FAACAC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214B3BE-1D9C-8441-8465-C7E7DAEAC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47E1FC3-7B20-8745-8C7A-8DA6233BC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C2AC093-E587-9F4C-8C51-1D2187C09C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70A734-11DA-D04D-BF47-194CB1072D4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8D8B4D-82AE-814E-8F4C-FE31546B9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A729512-86D3-0C41-83C6-5F93690ED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3A71EEAE-CC79-EF4A-8C95-C1EAB2D1E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92331B-8433-634D-9D75-BCB425DF2F8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EF53C40-7510-134F-B7E5-DA5358A98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E55DCE2-08D7-CB4B-AC50-983D2D6EB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23E857D5-73DD-AC47-A82F-9B6C48674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A16DD1-E157-7B42-9A7F-BEAAB55F8E5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FFD60A9-C743-A740-B325-385105C392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079BB08-359E-0344-AB39-21E01C105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3C380E4-5F05-8045-9868-D2B2D257F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753CB9-6D5B-E444-A57D-AD98285763B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6806718-9B58-1241-8776-C9B0E019F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889ED-7E9B-1D43-8342-D6F2BB10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382426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984765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578088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098025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7785859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130696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8590207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8947849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216138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58357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29590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8443157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25177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9539502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0766276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87433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4156216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371133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945986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65425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00888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200933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074D46A-8927-D348-A6D3-308B47809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2643D68-5BC6-964C-BCC5-E8C310A5A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ADDC1F-1E95-6841-AF0E-FEE213545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2" name="Picture 4" descr="emc_zurich%20logo">
            <a:extLst>
              <a:ext uri="{FF2B5EF4-FFF2-40B4-BE49-F238E27FC236}">
                <a16:creationId xmlns:a16="http://schemas.microsoft.com/office/drawing/2014/main" id="{9F4B500B-C980-DC46-941E-25453FD5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603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emc_zurich%20logo">
            <a:extLst>
              <a:ext uri="{FF2B5EF4-FFF2-40B4-BE49-F238E27FC236}">
                <a16:creationId xmlns:a16="http://schemas.microsoft.com/office/drawing/2014/main" id="{5C65C7B0-3BA5-FD46-9BC2-CCE8FA6E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095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emc_zurich%20logo">
            <a:extLst>
              <a:ext uri="{FF2B5EF4-FFF2-40B4-BE49-F238E27FC236}">
                <a16:creationId xmlns:a16="http://schemas.microsoft.com/office/drawing/2014/main" id="{1B8903AF-6AFA-C94F-8BFE-70A39E9B2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095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rhad.Rachidi@epfl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://emcwww.epfl.ch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7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6.e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emf"/><Relationship Id="rId9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64.emf"/><Relationship Id="rId2" Type="http://schemas.openxmlformats.org/officeDocument/2006/relationships/notesSlide" Target="../notesSlides/notesSlide30.xml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0.emf"/><Relationship Id="rId1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12" Type="http://schemas.openxmlformats.org/officeDocument/2006/relationships/oleObject" Target="../embeddings/oleObject43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3.emf"/><Relationship Id="rId14" Type="http://schemas.openxmlformats.org/officeDocument/2006/relationships/oleObject" Target="../embeddings/oleObject5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70.emf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80.emf"/><Relationship Id="rId5" Type="http://schemas.openxmlformats.org/officeDocument/2006/relationships/image" Target="../media/image77.e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9A3DB8EA-BCA1-A547-B2A4-3A0C4D9386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908050"/>
            <a:ext cx="9144000" cy="6461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CH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Low Frequency Electromagnetic Coupling: </a:t>
            </a:r>
            <a:br>
              <a:rPr lang="fr-CH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fr-CH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Shielded Wires, Twisted Wires</a:t>
            </a:r>
            <a:endParaRPr lang="en-US" altLang="en-US" sz="36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2" name="Rectangle 12">
            <a:extLst>
              <a:ext uri="{FF2B5EF4-FFF2-40B4-BE49-F238E27FC236}">
                <a16:creationId xmlns:a16="http://schemas.microsoft.com/office/drawing/2014/main" id="{3A9427CA-CF8B-6A49-9414-955B648A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9144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60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600" b="1">
                <a:latin typeface="Calibri" panose="020F0502020204030204" pitchFamily="34" charset="0"/>
              </a:rPr>
              <a:t>F. Rachidi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É</a:t>
            </a:r>
            <a:r>
              <a:rPr lang="fr-CH" altLang="en-US" sz="1600">
                <a:latin typeface="Calibri" panose="020F0502020204030204" pitchFamily="34" charset="0"/>
              </a:rPr>
              <a:t>cole Polytechnique Fédérale de Lausanne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600">
                <a:latin typeface="Calibri" panose="020F0502020204030204" pitchFamily="34" charset="0"/>
              </a:rPr>
              <a:t>EMC Laboratory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hlinkClick r:id="rId3"/>
              </a:rPr>
              <a:t>Farhad.Rachidi@epfl.ch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hlinkClick r:id="rId4"/>
              </a:rPr>
              <a:t>http://emc.epfl.ch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pic>
        <p:nvPicPr>
          <p:cNvPr id="5123" name="Picture 5" descr="EMCjpeg.jpg">
            <a:extLst>
              <a:ext uri="{FF2B5EF4-FFF2-40B4-BE49-F238E27FC236}">
                <a16:creationId xmlns:a16="http://schemas.microsoft.com/office/drawing/2014/main" id="{FCF29984-BF1F-4745-916F-D93BBF501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365625"/>
            <a:ext cx="18907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>
            <a:extLst>
              <a:ext uri="{FF2B5EF4-FFF2-40B4-BE49-F238E27FC236}">
                <a16:creationId xmlns:a16="http://schemas.microsoft.com/office/drawing/2014/main" id="{2EE5E453-4431-3240-B608-105EA5923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1506" name="Rectangle 5">
            <a:extLst>
              <a:ext uri="{FF2B5EF4-FFF2-40B4-BE49-F238E27FC236}">
                <a16:creationId xmlns:a16="http://schemas.microsoft.com/office/drawing/2014/main" id="{A24EFDB2-98AA-B64A-ACAB-06B24E318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E7F9F3E1-1A0A-EC45-8135-3E8649FA3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8563"/>
            <a:ext cx="8424863" cy="5183187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capacitive induced voltage is given by</a:t>
            </a:r>
          </a:p>
        </p:txBody>
      </p:sp>
      <p:sp>
        <p:nvSpPr>
          <p:cNvPr id="21508" name="Rectangle 9">
            <a:extLst>
              <a:ext uri="{FF2B5EF4-FFF2-40B4-BE49-F238E27FC236}">
                <a16:creationId xmlns:a16="http://schemas.microsoft.com/office/drawing/2014/main" id="{EB7FD02F-2580-FA40-AE6C-9344ADE1D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3960812" cy="173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1509" name="Object 15">
            <a:extLst>
              <a:ext uri="{FF2B5EF4-FFF2-40B4-BE49-F238E27FC236}">
                <a16:creationId xmlns:a16="http://schemas.microsoft.com/office/drawing/2014/main" id="{63B98C0E-C658-5A42-A648-F16B2E5E2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2081213"/>
          <a:ext cx="15573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419100" progId="Equation.DSMT4">
                  <p:embed/>
                </p:oleObj>
              </mc:Choice>
              <mc:Fallback>
                <p:oleObj name="Equation" r:id="rId3" imgW="10668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2081213"/>
                        <a:ext cx="15573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6">
            <a:extLst>
              <a:ext uri="{FF2B5EF4-FFF2-40B4-BE49-F238E27FC236}">
                <a16:creationId xmlns:a16="http://schemas.microsoft.com/office/drawing/2014/main" id="{1FF133CD-75E9-6142-A2AA-E1ACB3A12F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2924175"/>
          <a:ext cx="14716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800" imgH="393700" progId="Equation.DSMT4">
                  <p:embed/>
                </p:oleObj>
              </mc:Choice>
              <mc:Fallback>
                <p:oleObj name="Equation" r:id="rId5" imgW="812800" imgH="393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924175"/>
                        <a:ext cx="14716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7">
            <a:extLst>
              <a:ext uri="{FF2B5EF4-FFF2-40B4-BE49-F238E27FC236}">
                <a16:creationId xmlns:a16="http://schemas.microsoft.com/office/drawing/2014/main" id="{CA2B9C6C-CD44-444B-9019-C26BB1FB58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733800"/>
          <a:ext cx="1368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3990300" imgH="9944100" progId="Equation.3">
                  <p:embed/>
                </p:oleObj>
              </mc:Choice>
              <mc:Fallback>
                <p:oleObj r:id="rId7" imgW="23990300" imgH="9944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33800"/>
                        <a:ext cx="1368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18">
            <a:extLst>
              <a:ext uri="{FF2B5EF4-FFF2-40B4-BE49-F238E27FC236}">
                <a16:creationId xmlns:a16="http://schemas.microsoft.com/office/drawing/2014/main" id="{292216D3-9EB8-2840-9C7F-E92DFFB9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5720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800"/>
              <a:t>when </a:t>
            </a:r>
            <a:r>
              <a:rPr lang="en-US" altLang="en-US" sz="1800">
                <a:latin typeface="Arial" panose="020B0604020202020204" pitchFamily="34" charset="0"/>
              </a:rPr>
              <a:t>ω</a:t>
            </a:r>
            <a:r>
              <a:rPr lang="en-US" altLang="en-US" sz="1800" i="1">
                <a:latin typeface="Arial" panose="020B0604020202020204" pitchFamily="34" charset="0"/>
              </a:rPr>
              <a:t>C</a:t>
            </a:r>
            <a:r>
              <a:rPr lang="en-US" altLang="fr-CH" sz="1800" i="1">
                <a:latin typeface="Arial" panose="020B0604020202020204" pitchFamily="34" charset="0"/>
              </a:rPr>
              <a:t>’</a:t>
            </a:r>
            <a:r>
              <a:rPr lang="en-US" altLang="ja-JP" sz="1800" baseline="-25000">
                <a:latin typeface="Arial" panose="020B0604020202020204" pitchFamily="34" charset="0"/>
              </a:rPr>
              <a:t>o</a:t>
            </a:r>
            <a:r>
              <a:rPr lang="en-US" altLang="ja-JP" sz="1800" i="1">
                <a:latin typeface="Arial" panose="020B0604020202020204" pitchFamily="34" charset="0"/>
              </a:rPr>
              <a:t>Z</a:t>
            </a:r>
            <a:r>
              <a:rPr lang="en-US" altLang="ja-JP" sz="1800" baseline="-25000">
                <a:latin typeface="Arial" panose="020B0604020202020204" pitchFamily="34" charset="0"/>
              </a:rPr>
              <a:t>ab</a:t>
            </a:r>
            <a:r>
              <a:rPr lang="en-US" altLang="ja-JP" sz="1800">
                <a:latin typeface="Arial" panose="020B0604020202020204" pitchFamily="34" charset="0"/>
              </a:rPr>
              <a:t>&lt;&lt;1, </a:t>
            </a:r>
            <a:endParaRPr lang="fr-FR" altLang="en-US"/>
          </a:p>
        </p:txBody>
      </p:sp>
      <p:graphicFrame>
        <p:nvGraphicFramePr>
          <p:cNvPr id="21513" name="Object 19">
            <a:extLst>
              <a:ext uri="{FF2B5EF4-FFF2-40B4-BE49-F238E27FC236}">
                <a16:creationId xmlns:a16="http://schemas.microsoft.com/office/drawing/2014/main" id="{45780949-279F-CA47-AB01-995F582093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5084763"/>
          <a:ext cx="25844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400" imgH="330200" progId="Equation.DSMT4">
                  <p:embed/>
                </p:oleObj>
              </mc:Choice>
              <mc:Fallback>
                <p:oleObj name="Equation" r:id="rId9" imgW="1549400" imgH="330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084763"/>
                        <a:ext cx="258445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4" name="Picture 20">
            <a:extLst>
              <a:ext uri="{FF2B5EF4-FFF2-40B4-BE49-F238E27FC236}">
                <a16:creationId xmlns:a16="http://schemas.microsoft.com/office/drawing/2014/main" id="{7D236234-46EA-2648-A8B4-8B605CCE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606550"/>
            <a:ext cx="45815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22">
            <a:extLst>
              <a:ext uri="{FF2B5EF4-FFF2-40B4-BE49-F238E27FC236}">
                <a16:creationId xmlns:a16="http://schemas.microsoft.com/office/drawing/2014/main" id="{779E5609-D676-DF4B-93F6-CDDD42BE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2198688"/>
            <a:ext cx="4206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 baseline="-1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fr-CH" altLang="en-US" sz="1800" baseline="-1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6" name="Title 1">
            <a:extLst>
              <a:ext uri="{FF2B5EF4-FFF2-40B4-BE49-F238E27FC236}">
                <a16:creationId xmlns:a16="http://schemas.microsoft.com/office/drawing/2014/main" id="{2A646288-1312-FF48-8FAB-CF02E48DA9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2254D92-0D73-E148-8B99-C24BA0C8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Capacitive Coupling: With Shield</a:t>
            </a:r>
          </a:p>
        </p:txBody>
      </p:sp>
      <p:sp>
        <p:nvSpPr>
          <p:cNvPr id="21518" name="TextBox 16">
            <a:extLst>
              <a:ext uri="{FF2B5EF4-FFF2-40B4-BE49-F238E27FC236}">
                <a16:creationId xmlns:a16="http://schemas.microsoft.com/office/drawing/2014/main" id="{FDB9B272-FDAE-BD40-8F4A-79A9685A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565400"/>
            <a:ext cx="538162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  <a:r>
              <a:rPr lang="en-US" altLang="en-US" sz="1600" baseline="-25000">
                <a:latin typeface="Arial" panose="020B0604020202020204" pitchFamily="34" charset="0"/>
              </a:rPr>
              <a:t>GS</a:t>
            </a:r>
          </a:p>
        </p:txBody>
      </p:sp>
      <p:sp>
        <p:nvSpPr>
          <p:cNvPr id="21519" name="TextBox 17">
            <a:extLst>
              <a:ext uri="{FF2B5EF4-FFF2-40B4-BE49-F238E27FC236}">
                <a16:creationId xmlns:a16="http://schemas.microsoft.com/office/drawing/2014/main" id="{CC2275AB-2B04-3142-A578-4863237A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97425"/>
            <a:ext cx="531813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  <a:r>
              <a:rPr lang="en-US" altLang="en-US" sz="1600" baseline="-25000">
                <a:latin typeface="Arial" panose="020B0604020202020204" pitchFamily="34" charset="0"/>
              </a:rPr>
              <a:t>GS</a:t>
            </a:r>
          </a:p>
        </p:txBody>
      </p:sp>
      <p:sp>
        <p:nvSpPr>
          <p:cNvPr id="21520" name="Rectangle 21">
            <a:extLst>
              <a:ext uri="{FF2B5EF4-FFF2-40B4-BE49-F238E27FC236}">
                <a16:creationId xmlns:a16="http://schemas.microsoft.com/office/drawing/2014/main" id="{82B15D59-6026-3544-91AE-FCF7C3B1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508500"/>
            <a:ext cx="5035550" cy="2081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>
            <a:extLst>
              <a:ext uri="{FF2B5EF4-FFF2-40B4-BE49-F238E27FC236}">
                <a16:creationId xmlns:a16="http://schemas.microsoft.com/office/drawing/2014/main" id="{4A75C850-867E-4145-AE8A-D8272D63D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3554" name="Rectangle 5">
            <a:extLst>
              <a:ext uri="{FF2B5EF4-FFF2-40B4-BE49-F238E27FC236}">
                <a16:creationId xmlns:a16="http://schemas.microsoft.com/office/drawing/2014/main" id="{1819D948-5E89-4B48-906D-58A8252E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3555" name="Rectangle 6">
            <a:extLst>
              <a:ext uri="{FF2B5EF4-FFF2-40B4-BE49-F238E27FC236}">
                <a16:creationId xmlns:a16="http://schemas.microsoft.com/office/drawing/2014/main" id="{DB06EDC1-7B41-8943-9561-F00A31705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8563"/>
            <a:ext cx="8424863" cy="5183187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capacitive induced voltage is given by</a:t>
            </a:r>
          </a:p>
        </p:txBody>
      </p:sp>
      <p:sp>
        <p:nvSpPr>
          <p:cNvPr id="23556" name="Rectangle 9">
            <a:extLst>
              <a:ext uri="{FF2B5EF4-FFF2-40B4-BE49-F238E27FC236}">
                <a16:creationId xmlns:a16="http://schemas.microsoft.com/office/drawing/2014/main" id="{6A0F059B-D6F8-A343-BC5A-6FF8B6E23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3960812" cy="173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3557" name="Object 15">
            <a:extLst>
              <a:ext uri="{FF2B5EF4-FFF2-40B4-BE49-F238E27FC236}">
                <a16:creationId xmlns:a16="http://schemas.microsoft.com/office/drawing/2014/main" id="{3B72D1B9-EB29-F449-B297-4894451C8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2081213"/>
          <a:ext cx="15573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419100" progId="Equation.DSMT4">
                  <p:embed/>
                </p:oleObj>
              </mc:Choice>
              <mc:Fallback>
                <p:oleObj name="Equation" r:id="rId3" imgW="10668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2081213"/>
                        <a:ext cx="15573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6">
            <a:extLst>
              <a:ext uri="{FF2B5EF4-FFF2-40B4-BE49-F238E27FC236}">
                <a16:creationId xmlns:a16="http://schemas.microsoft.com/office/drawing/2014/main" id="{773A00D7-38B1-6147-A377-225337B94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2924175"/>
          <a:ext cx="14716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800" imgH="393700" progId="Equation.DSMT4">
                  <p:embed/>
                </p:oleObj>
              </mc:Choice>
              <mc:Fallback>
                <p:oleObj name="Equation" r:id="rId5" imgW="812800" imgH="393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924175"/>
                        <a:ext cx="14716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7">
            <a:extLst>
              <a:ext uri="{FF2B5EF4-FFF2-40B4-BE49-F238E27FC236}">
                <a16:creationId xmlns:a16="http://schemas.microsoft.com/office/drawing/2014/main" id="{83C7CD63-CA94-8A41-8AB6-E59C0F7A7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733800"/>
          <a:ext cx="1368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3990300" imgH="9944100" progId="Equation.3">
                  <p:embed/>
                </p:oleObj>
              </mc:Choice>
              <mc:Fallback>
                <p:oleObj r:id="rId7" imgW="23990300" imgH="9944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33800"/>
                        <a:ext cx="1368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0" name="Picture 20">
            <a:extLst>
              <a:ext uri="{FF2B5EF4-FFF2-40B4-BE49-F238E27FC236}">
                <a16:creationId xmlns:a16="http://schemas.microsoft.com/office/drawing/2014/main" id="{0FE3F1D5-5640-FE43-995D-4C2E8C48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606550"/>
            <a:ext cx="45815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22">
            <a:extLst>
              <a:ext uri="{FF2B5EF4-FFF2-40B4-BE49-F238E27FC236}">
                <a16:creationId xmlns:a16="http://schemas.microsoft.com/office/drawing/2014/main" id="{6A959AF5-47FC-A649-BE3A-9014A0B60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2198688"/>
            <a:ext cx="4206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 baseline="-1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fr-CH" altLang="en-US" sz="1800" baseline="-1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Title 1">
            <a:extLst>
              <a:ext uri="{FF2B5EF4-FFF2-40B4-BE49-F238E27FC236}">
                <a16:creationId xmlns:a16="http://schemas.microsoft.com/office/drawing/2014/main" id="{C93F0A30-9967-6A48-88ED-A25F53DE66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CAF07E3-66A5-7047-98C2-2E753C66E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Capacitive Coupling: With Shield</a:t>
            </a:r>
          </a:p>
        </p:txBody>
      </p:sp>
      <p:sp>
        <p:nvSpPr>
          <p:cNvPr id="23564" name="TextBox 16">
            <a:extLst>
              <a:ext uri="{FF2B5EF4-FFF2-40B4-BE49-F238E27FC236}">
                <a16:creationId xmlns:a16="http://schemas.microsoft.com/office/drawing/2014/main" id="{8A492A8B-37B9-8242-9D7E-265B8324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565400"/>
            <a:ext cx="538162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  <a:r>
              <a:rPr lang="en-US" altLang="en-US" sz="1600" baseline="-25000">
                <a:latin typeface="Arial" panose="020B0604020202020204" pitchFamily="34" charset="0"/>
              </a:rPr>
              <a:t>GS</a:t>
            </a:r>
          </a:p>
        </p:txBody>
      </p:sp>
      <p:sp>
        <p:nvSpPr>
          <p:cNvPr id="23565" name="TextBox 17">
            <a:extLst>
              <a:ext uri="{FF2B5EF4-FFF2-40B4-BE49-F238E27FC236}">
                <a16:creationId xmlns:a16="http://schemas.microsoft.com/office/drawing/2014/main" id="{39E9F997-24C4-2744-90FC-992C8B6B9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97425"/>
            <a:ext cx="531813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  <a:r>
              <a:rPr lang="en-US" altLang="en-US" sz="1600" baseline="-25000">
                <a:latin typeface="Arial" panose="020B0604020202020204" pitchFamily="34" charset="0"/>
              </a:rPr>
              <a:t>GS</a:t>
            </a:r>
          </a:p>
        </p:txBody>
      </p:sp>
      <p:graphicFrame>
        <p:nvGraphicFramePr>
          <p:cNvPr id="23566" name="Object 14">
            <a:extLst>
              <a:ext uri="{FF2B5EF4-FFF2-40B4-BE49-F238E27FC236}">
                <a16:creationId xmlns:a16="http://schemas.microsoft.com/office/drawing/2014/main" id="{4463582B-6FAE-254F-8028-4B49A72FA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4868863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600" imgH="215900" progId="Equation.DSMT4">
                  <p:embed/>
                </p:oleObj>
              </mc:Choice>
              <mc:Fallback>
                <p:oleObj name="Equation" r:id="rId10" imgW="609600" imgH="215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868863"/>
                        <a:ext cx="10668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>
            <a:extLst>
              <a:ext uri="{FF2B5EF4-FFF2-40B4-BE49-F238E27FC236}">
                <a16:creationId xmlns:a16="http://schemas.microsoft.com/office/drawing/2014/main" id="{AAE71B73-8B3C-064C-AF32-507C10BCC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4868863"/>
          <a:ext cx="7635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600" imgH="228600" progId="Equation.DSMT4">
                  <p:embed/>
                </p:oleObj>
              </mc:Choice>
              <mc:Fallback>
                <p:oleObj name="Equation" r:id="rId12" imgW="482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868863"/>
                        <a:ext cx="7635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>
            <a:extLst>
              <a:ext uri="{FF2B5EF4-FFF2-40B4-BE49-F238E27FC236}">
                <a16:creationId xmlns:a16="http://schemas.microsoft.com/office/drawing/2014/main" id="{E98E90D7-45F5-2442-B66E-E61FEFE26E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6092825"/>
          <a:ext cx="1119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622300" imgH="228600" progId="Equation.3">
                  <p:embed/>
                </p:oleObj>
              </mc:Choice>
              <mc:Fallback>
                <p:oleObj r:id="rId14" imgW="6223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6092825"/>
                        <a:ext cx="11191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7">
            <a:extLst>
              <a:ext uri="{FF2B5EF4-FFF2-40B4-BE49-F238E27FC236}">
                <a16:creationId xmlns:a16="http://schemas.microsoft.com/office/drawing/2014/main" id="{A7E7D9FF-6E48-F547-94C0-F7174CDCE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6021388"/>
            <a:ext cx="1473200" cy="6159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3570" name="AutoShape 18">
            <a:extLst>
              <a:ext uri="{FF2B5EF4-FFF2-40B4-BE49-F238E27FC236}">
                <a16:creationId xmlns:a16="http://schemas.microsoft.com/office/drawing/2014/main" id="{173595D9-BE37-5D49-992A-1A532054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50006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3571" name="AutoShape 19">
            <a:extLst>
              <a:ext uri="{FF2B5EF4-FFF2-40B4-BE49-F238E27FC236}">
                <a16:creationId xmlns:a16="http://schemas.microsoft.com/office/drawing/2014/main" id="{467BCDC4-45B3-5540-BD0B-76D92601E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5326063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3572" name="Text Box 515">
            <a:extLst>
              <a:ext uri="{FF2B5EF4-FFF2-40B4-BE49-F238E27FC236}">
                <a16:creationId xmlns:a16="http://schemas.microsoft.com/office/drawing/2014/main" id="{3076B25A-257E-B048-9ACB-A5BAA4A1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5445125"/>
            <a:ext cx="4206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 baseline="-1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fr-CH" altLang="en-US" sz="1800" baseline="-1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>
            <a:extLst>
              <a:ext uri="{FF2B5EF4-FFF2-40B4-BE49-F238E27FC236}">
                <a16:creationId xmlns:a16="http://schemas.microsoft.com/office/drawing/2014/main" id="{9DF13867-00AD-5F43-A91A-0BC5103A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02" name="Rectangle 4">
            <a:extLst>
              <a:ext uri="{FF2B5EF4-FFF2-40B4-BE49-F238E27FC236}">
                <a16:creationId xmlns:a16="http://schemas.microsoft.com/office/drawing/2014/main" id="{AB658D67-C677-4C41-AA3D-C9FFA85D8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03" name="Line 15">
            <a:extLst>
              <a:ext uri="{FF2B5EF4-FFF2-40B4-BE49-F238E27FC236}">
                <a16:creationId xmlns:a16="http://schemas.microsoft.com/office/drawing/2014/main" id="{BD898BB1-6C59-7148-9726-ED906F499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1793875"/>
            <a:ext cx="1588" cy="725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4" name="Oval 16">
            <a:extLst>
              <a:ext uri="{FF2B5EF4-FFF2-40B4-BE49-F238E27FC236}">
                <a16:creationId xmlns:a16="http://schemas.microsoft.com/office/drawing/2014/main" id="{33F25949-60EF-1B4A-811C-C87AA108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74850"/>
            <a:ext cx="350838" cy="333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05" name="Line 17">
            <a:extLst>
              <a:ext uri="{FF2B5EF4-FFF2-40B4-BE49-F238E27FC236}">
                <a16:creationId xmlns:a16="http://schemas.microsoft.com/office/drawing/2014/main" id="{FF0D6F17-8A32-604F-8B3D-51531A63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1793875"/>
            <a:ext cx="207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6" name="Rectangle 18">
            <a:extLst>
              <a:ext uri="{FF2B5EF4-FFF2-40B4-BE49-F238E27FC236}">
                <a16:creationId xmlns:a16="http://schemas.microsoft.com/office/drawing/2014/main" id="{7955FDAB-F08D-9C4C-8BA8-763033EBA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1727200"/>
            <a:ext cx="352425" cy="133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07" name="Line 19">
            <a:extLst>
              <a:ext uri="{FF2B5EF4-FFF2-40B4-BE49-F238E27FC236}">
                <a16:creationId xmlns:a16="http://schemas.microsoft.com/office/drawing/2014/main" id="{B8563AB1-E21E-524E-8355-159007D98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7713" y="1793875"/>
            <a:ext cx="19018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608" name="Group 20">
            <a:extLst>
              <a:ext uri="{FF2B5EF4-FFF2-40B4-BE49-F238E27FC236}">
                <a16:creationId xmlns:a16="http://schemas.microsoft.com/office/drawing/2014/main" id="{1726971E-8BFE-EF42-86A5-EE008D1D4040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2519363"/>
            <a:ext cx="246063" cy="106362"/>
            <a:chOff x="708" y="1753"/>
            <a:chExt cx="155" cy="67"/>
          </a:xfrm>
        </p:grpSpPr>
        <p:sp>
          <p:nvSpPr>
            <p:cNvPr id="26106" name="Line 21">
              <a:extLst>
                <a:ext uri="{FF2B5EF4-FFF2-40B4-BE49-F238E27FC236}">
                  <a16:creationId xmlns:a16="http://schemas.microsoft.com/office/drawing/2014/main" id="{9F33D67C-1E64-084A-98C1-19C5A4C43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" y="1753"/>
              <a:ext cx="15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07" name="Line 22">
              <a:extLst>
                <a:ext uri="{FF2B5EF4-FFF2-40B4-BE49-F238E27FC236}">
                  <a16:creationId xmlns:a16="http://schemas.microsoft.com/office/drawing/2014/main" id="{1DD25862-34D8-DC43-8B1B-BF88D6F8B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1783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08" name="Line 23">
              <a:extLst>
                <a:ext uri="{FF2B5EF4-FFF2-40B4-BE49-F238E27FC236}">
                  <a16:creationId xmlns:a16="http://schemas.microsoft.com/office/drawing/2014/main" id="{24457665-A85F-0347-AD8C-1592C5501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819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09" name="Rectangle 24">
            <a:extLst>
              <a:ext uri="{FF2B5EF4-FFF2-40B4-BE49-F238E27FC236}">
                <a16:creationId xmlns:a16="http://schemas.microsoft.com/office/drawing/2014/main" id="{B9A328BE-40D3-C147-A836-BBA51A4A7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179387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10" name="Rectangle 25">
            <a:extLst>
              <a:ext uri="{FF2B5EF4-FFF2-40B4-BE49-F238E27FC236}">
                <a16:creationId xmlns:a16="http://schemas.microsoft.com/office/drawing/2014/main" id="{28118D8C-7CED-EF4A-8AE2-C27A9C0F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1801813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11" name="Line 26">
            <a:extLst>
              <a:ext uri="{FF2B5EF4-FFF2-40B4-BE49-F238E27FC236}">
                <a16:creationId xmlns:a16="http://schemas.microsoft.com/office/drawing/2014/main" id="{A9141094-EAAD-3649-9930-04FFB7181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8163" y="1793875"/>
            <a:ext cx="209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2" name="Oval 27">
            <a:extLst>
              <a:ext uri="{FF2B5EF4-FFF2-40B4-BE49-F238E27FC236}">
                <a16:creationId xmlns:a16="http://schemas.microsoft.com/office/drawing/2014/main" id="{9BCE2359-21C3-DD46-BC6D-BDEC947C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5300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13" name="Oval 28">
            <a:extLst>
              <a:ext uri="{FF2B5EF4-FFF2-40B4-BE49-F238E27FC236}">
                <a16:creationId xmlns:a16="http://schemas.microsoft.com/office/drawing/2014/main" id="{F07B839C-8419-EA42-B4E8-1F0F5B76C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3167063"/>
            <a:ext cx="114300" cy="333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14" name="Oval 29">
            <a:extLst>
              <a:ext uri="{FF2B5EF4-FFF2-40B4-BE49-F238E27FC236}">
                <a16:creationId xmlns:a16="http://schemas.microsoft.com/office/drawing/2014/main" id="{07C5BF5B-27B1-6C45-9C2F-5087612BA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3167063"/>
            <a:ext cx="114300" cy="33337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pSp>
        <p:nvGrpSpPr>
          <p:cNvPr id="25615" name="Group 30">
            <a:extLst>
              <a:ext uri="{FF2B5EF4-FFF2-40B4-BE49-F238E27FC236}">
                <a16:creationId xmlns:a16="http://schemas.microsoft.com/office/drawing/2014/main" id="{610C7CE4-006A-8641-86FF-3374566E7B94}"/>
              </a:ext>
            </a:extLst>
          </p:cNvPr>
          <p:cNvGrpSpPr>
            <a:grpSpLocks/>
          </p:cNvGrpSpPr>
          <p:nvPr/>
        </p:nvGrpSpPr>
        <p:grpSpPr bwMode="auto">
          <a:xfrm>
            <a:off x="3862388" y="3167063"/>
            <a:ext cx="114300" cy="333375"/>
            <a:chOff x="2433" y="2161"/>
            <a:chExt cx="72" cy="210"/>
          </a:xfrm>
        </p:grpSpPr>
        <p:sp>
          <p:nvSpPr>
            <p:cNvPr id="26102" name="Oval 31">
              <a:extLst>
                <a:ext uri="{FF2B5EF4-FFF2-40B4-BE49-F238E27FC236}">
                  <a16:creationId xmlns:a16="http://schemas.microsoft.com/office/drawing/2014/main" id="{A130AFDB-CE24-6F4C-9E15-957BAA412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161"/>
              <a:ext cx="72" cy="2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103" name="Oval 32">
              <a:extLst>
                <a:ext uri="{FF2B5EF4-FFF2-40B4-BE49-F238E27FC236}">
                  <a16:creationId xmlns:a16="http://schemas.microsoft.com/office/drawing/2014/main" id="{45A268F8-C1DB-8645-81F0-211FEED2B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161"/>
              <a:ext cx="72" cy="21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104" name="Rectangle 33">
              <a:extLst>
                <a:ext uri="{FF2B5EF4-FFF2-40B4-BE49-F238E27FC236}">
                  <a16:creationId xmlns:a16="http://schemas.microsoft.com/office/drawing/2014/main" id="{223A40AD-6955-3D41-93BD-DA4971C79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161"/>
              <a:ext cx="48" cy="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105" name="Rectangle 34">
              <a:extLst>
                <a:ext uri="{FF2B5EF4-FFF2-40B4-BE49-F238E27FC236}">
                  <a16:creationId xmlns:a16="http://schemas.microsoft.com/office/drawing/2014/main" id="{1B915178-56EC-E749-92EB-B75F6D3FD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161"/>
              <a:ext cx="48" cy="210"/>
            </a:xfrm>
            <a:prstGeom prst="rect">
              <a:avLst/>
            </a:prstGeom>
            <a:noFill/>
            <a:ln w="285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5616" name="Line 35">
            <a:extLst>
              <a:ext uri="{FF2B5EF4-FFF2-40B4-BE49-F238E27FC236}">
                <a16:creationId xmlns:a16="http://schemas.microsoft.com/office/drawing/2014/main" id="{51595951-E8BB-E042-89A8-09BA0FC8A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2013" y="3481388"/>
            <a:ext cx="1787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7" name="Line 36">
            <a:extLst>
              <a:ext uri="{FF2B5EF4-FFF2-40B4-BE49-F238E27FC236}">
                <a16:creationId xmlns:a16="http://schemas.microsoft.com/office/drawing/2014/main" id="{C333BFDC-B912-6A46-ADF1-587155D1B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2013" y="3167063"/>
            <a:ext cx="1787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8" name="Line 37">
            <a:extLst>
              <a:ext uri="{FF2B5EF4-FFF2-40B4-BE49-F238E27FC236}">
                <a16:creationId xmlns:a16="http://schemas.microsoft.com/office/drawing/2014/main" id="{F500B3A7-9829-1D4E-BCFE-AA38ED70AE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4363" y="3309938"/>
            <a:ext cx="209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619" name="Group 38">
            <a:extLst>
              <a:ext uri="{FF2B5EF4-FFF2-40B4-BE49-F238E27FC236}">
                <a16:creationId xmlns:a16="http://schemas.microsoft.com/office/drawing/2014/main" id="{1EA2C1F2-2BB9-C646-9EBA-78597DF9929C}"/>
              </a:ext>
            </a:extLst>
          </p:cNvPr>
          <p:cNvGrpSpPr>
            <a:grpSpLocks/>
          </p:cNvGrpSpPr>
          <p:nvPr/>
        </p:nvGrpSpPr>
        <p:grpSpPr bwMode="auto">
          <a:xfrm>
            <a:off x="1741488" y="3309938"/>
            <a:ext cx="238125" cy="820737"/>
            <a:chOff x="1097" y="2251"/>
            <a:chExt cx="150" cy="517"/>
          </a:xfrm>
        </p:grpSpPr>
        <p:sp>
          <p:nvSpPr>
            <p:cNvPr id="26095" name="Line 39">
              <a:extLst>
                <a:ext uri="{FF2B5EF4-FFF2-40B4-BE49-F238E27FC236}">
                  <a16:creationId xmlns:a16="http://schemas.microsoft.com/office/drawing/2014/main" id="{29C3075F-D4FC-AB40-8C30-B7AA04D8F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2251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96" name="Rectangle 40">
              <a:extLst>
                <a:ext uri="{FF2B5EF4-FFF2-40B4-BE49-F238E27FC236}">
                  <a16:creationId xmlns:a16="http://schemas.microsoft.com/office/drawing/2014/main" id="{6D18DD77-16CF-E944-B2D3-0FFA6D35C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2365"/>
              <a:ext cx="90" cy="2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097" name="Line 41">
              <a:extLst>
                <a:ext uri="{FF2B5EF4-FFF2-40B4-BE49-F238E27FC236}">
                  <a16:creationId xmlns:a16="http://schemas.microsoft.com/office/drawing/2014/main" id="{66E72070-0918-FC47-A4FA-83CB7E767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258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098" name="Group 42">
              <a:extLst>
                <a:ext uri="{FF2B5EF4-FFF2-40B4-BE49-F238E27FC236}">
                  <a16:creationId xmlns:a16="http://schemas.microsoft.com/office/drawing/2014/main" id="{8AE07897-1DB9-894F-A35A-377AA00D2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" y="2707"/>
              <a:ext cx="150" cy="61"/>
              <a:chOff x="1097" y="2707"/>
              <a:chExt cx="150" cy="61"/>
            </a:xfrm>
          </p:grpSpPr>
          <p:sp>
            <p:nvSpPr>
              <p:cNvPr id="26099" name="Line 43">
                <a:extLst>
                  <a:ext uri="{FF2B5EF4-FFF2-40B4-BE49-F238E27FC236}">
                    <a16:creationId xmlns:a16="http://schemas.microsoft.com/office/drawing/2014/main" id="{A7CC6C78-39ED-8F47-AB0B-0C3BA5419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" y="2707"/>
                <a:ext cx="1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00" name="Line 44">
                <a:extLst>
                  <a:ext uri="{FF2B5EF4-FFF2-40B4-BE49-F238E27FC236}">
                    <a16:creationId xmlns:a16="http://schemas.microsoft.com/office/drawing/2014/main" id="{E822D957-DBAC-CD41-ABD4-89D83A419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7" y="2737"/>
                <a:ext cx="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01" name="Line 45">
                <a:extLst>
                  <a:ext uri="{FF2B5EF4-FFF2-40B4-BE49-F238E27FC236}">
                    <a16:creationId xmlns:a16="http://schemas.microsoft.com/office/drawing/2014/main" id="{C43DCA01-037C-0046-8770-EFE206659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1" y="276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5620" name="Group 46">
            <a:extLst>
              <a:ext uri="{FF2B5EF4-FFF2-40B4-BE49-F238E27FC236}">
                <a16:creationId xmlns:a16="http://schemas.microsoft.com/office/drawing/2014/main" id="{AD354597-72E7-FC48-BBA8-A7394902C141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3309938"/>
            <a:ext cx="295275" cy="820737"/>
            <a:chOff x="2493" y="2251"/>
            <a:chExt cx="186" cy="517"/>
          </a:xfrm>
        </p:grpSpPr>
        <p:grpSp>
          <p:nvGrpSpPr>
            <p:cNvPr id="26086" name="Group 47">
              <a:extLst>
                <a:ext uri="{FF2B5EF4-FFF2-40B4-BE49-F238E27FC236}">
                  <a16:creationId xmlns:a16="http://schemas.microsoft.com/office/drawing/2014/main" id="{5E318D2C-8F61-DA4A-8CBD-13E745023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2251"/>
              <a:ext cx="162" cy="517"/>
              <a:chOff x="2517" y="2251"/>
              <a:chExt cx="162" cy="517"/>
            </a:xfrm>
          </p:grpSpPr>
          <p:sp>
            <p:nvSpPr>
              <p:cNvPr id="26088" name="Line 48">
                <a:extLst>
                  <a:ext uri="{FF2B5EF4-FFF2-40B4-BE49-F238E27FC236}">
                    <a16:creationId xmlns:a16="http://schemas.microsoft.com/office/drawing/2014/main" id="{9D8C8DD7-0EC6-814B-9C74-94AAE21EC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2251"/>
                <a:ext cx="1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89" name="Rectangle 49">
                <a:extLst>
                  <a:ext uri="{FF2B5EF4-FFF2-40B4-BE49-F238E27FC236}">
                    <a16:creationId xmlns:a16="http://schemas.microsoft.com/office/drawing/2014/main" id="{289584CD-2F3E-E04C-B63F-C008FE406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365"/>
                <a:ext cx="90" cy="2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6090" name="Line 50">
                <a:extLst>
                  <a:ext uri="{FF2B5EF4-FFF2-40B4-BE49-F238E27FC236}">
                    <a16:creationId xmlns:a16="http://schemas.microsoft.com/office/drawing/2014/main" id="{B25DAD20-F72C-C04A-8332-9AE1CB8AA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2587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6091" name="Group 51">
                <a:extLst>
                  <a:ext uri="{FF2B5EF4-FFF2-40B4-BE49-F238E27FC236}">
                    <a16:creationId xmlns:a16="http://schemas.microsoft.com/office/drawing/2014/main" id="{FC6253C5-A139-F741-826D-096DC1EE33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7" y="2707"/>
                <a:ext cx="162" cy="61"/>
                <a:chOff x="2517" y="2707"/>
                <a:chExt cx="162" cy="61"/>
              </a:xfrm>
            </p:grpSpPr>
            <p:sp>
              <p:nvSpPr>
                <p:cNvPr id="26092" name="Line 52">
                  <a:extLst>
                    <a:ext uri="{FF2B5EF4-FFF2-40B4-BE49-F238E27FC236}">
                      <a16:creationId xmlns:a16="http://schemas.microsoft.com/office/drawing/2014/main" id="{D56F1156-71CB-724F-9C44-AD775BB760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2707"/>
                  <a:ext cx="16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93" name="Line 53">
                  <a:extLst>
                    <a:ext uri="{FF2B5EF4-FFF2-40B4-BE49-F238E27FC236}">
                      <a16:creationId xmlns:a16="http://schemas.microsoft.com/office/drawing/2014/main" id="{16293B85-BDC8-A84E-BFDF-DF6A2D31C4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3" y="2737"/>
                  <a:ext cx="9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94" name="Line 54">
                  <a:extLst>
                    <a:ext uri="{FF2B5EF4-FFF2-40B4-BE49-F238E27FC236}">
                      <a16:creationId xmlns:a16="http://schemas.microsoft.com/office/drawing/2014/main" id="{8AABDA70-09EF-F74C-BEBA-22A8EBAB2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3" y="2767"/>
                  <a:ext cx="3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6087" name="Line 55">
              <a:extLst>
                <a:ext uri="{FF2B5EF4-FFF2-40B4-BE49-F238E27FC236}">
                  <a16:creationId xmlns:a16="http://schemas.microsoft.com/office/drawing/2014/main" id="{D16EAAEA-AE3A-2840-A415-AFC881A54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" y="2251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21" name="Group 56">
            <a:extLst>
              <a:ext uri="{FF2B5EF4-FFF2-40B4-BE49-F238E27FC236}">
                <a16:creationId xmlns:a16="http://schemas.microsoft.com/office/drawing/2014/main" id="{3C4392E8-8D6B-6449-9DF9-DCD3B815D584}"/>
              </a:ext>
            </a:extLst>
          </p:cNvPr>
          <p:cNvGrpSpPr>
            <a:grpSpLocks/>
          </p:cNvGrpSpPr>
          <p:nvPr/>
        </p:nvGrpSpPr>
        <p:grpSpPr bwMode="auto">
          <a:xfrm>
            <a:off x="2093913" y="3309938"/>
            <a:ext cx="1854200" cy="1587"/>
            <a:chOff x="1319" y="2251"/>
            <a:chExt cx="1168" cy="1"/>
          </a:xfrm>
        </p:grpSpPr>
        <p:sp>
          <p:nvSpPr>
            <p:cNvPr id="26075" name="Line 57">
              <a:extLst>
                <a:ext uri="{FF2B5EF4-FFF2-40B4-BE49-F238E27FC236}">
                  <a16:creationId xmlns:a16="http://schemas.microsoft.com/office/drawing/2014/main" id="{0226A0C0-AF4A-E44A-9BF8-0C56A0697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2251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6" name="Line 58">
              <a:extLst>
                <a:ext uri="{FF2B5EF4-FFF2-40B4-BE49-F238E27FC236}">
                  <a16:creationId xmlns:a16="http://schemas.microsoft.com/office/drawing/2014/main" id="{E7E83C1D-A57F-9F43-AEBF-30E8F7E0F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2251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7" name="Line 59">
              <a:extLst>
                <a:ext uri="{FF2B5EF4-FFF2-40B4-BE49-F238E27FC236}">
                  <a16:creationId xmlns:a16="http://schemas.microsoft.com/office/drawing/2014/main" id="{B7D78913-1988-734E-9744-726E3E0E9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" y="2251"/>
              <a:ext cx="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8" name="Line 60">
              <a:extLst>
                <a:ext uri="{FF2B5EF4-FFF2-40B4-BE49-F238E27FC236}">
                  <a16:creationId xmlns:a16="http://schemas.microsoft.com/office/drawing/2014/main" id="{B0F38440-0EF3-684B-8CA1-68010F9D5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4" y="2251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9" name="Line 61">
              <a:extLst>
                <a:ext uri="{FF2B5EF4-FFF2-40B4-BE49-F238E27FC236}">
                  <a16:creationId xmlns:a16="http://schemas.microsoft.com/office/drawing/2014/main" id="{0841B95C-A127-1046-BFEC-766E364E1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2251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0" name="Line 62">
              <a:extLst>
                <a:ext uri="{FF2B5EF4-FFF2-40B4-BE49-F238E27FC236}">
                  <a16:creationId xmlns:a16="http://schemas.microsoft.com/office/drawing/2014/main" id="{F3E3A613-CD9B-214C-A251-2BB34FCE3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251"/>
              <a:ext cx="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1" name="Line 63">
              <a:extLst>
                <a:ext uri="{FF2B5EF4-FFF2-40B4-BE49-F238E27FC236}">
                  <a16:creationId xmlns:a16="http://schemas.microsoft.com/office/drawing/2014/main" id="{C843CD4E-77AB-B342-9275-694B767FB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" y="2251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2" name="Line 64">
              <a:extLst>
                <a:ext uri="{FF2B5EF4-FFF2-40B4-BE49-F238E27FC236}">
                  <a16:creationId xmlns:a16="http://schemas.microsoft.com/office/drawing/2014/main" id="{42BBE363-A2E7-E942-BEEE-89F210DF5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4" y="2251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3" name="Line 65">
              <a:extLst>
                <a:ext uri="{FF2B5EF4-FFF2-40B4-BE49-F238E27FC236}">
                  <a16:creationId xmlns:a16="http://schemas.microsoft.com/office/drawing/2014/main" id="{A347FB2D-6E8F-C645-93DC-358A8AC52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8" y="2251"/>
              <a:ext cx="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4" name="Line 66">
              <a:extLst>
                <a:ext uri="{FF2B5EF4-FFF2-40B4-BE49-F238E27FC236}">
                  <a16:creationId xmlns:a16="http://schemas.microsoft.com/office/drawing/2014/main" id="{A71191DB-1723-2E40-A605-7A6F45F81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2251"/>
              <a:ext cx="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5" name="Line 67">
              <a:extLst>
                <a:ext uri="{FF2B5EF4-FFF2-40B4-BE49-F238E27FC236}">
                  <a16:creationId xmlns:a16="http://schemas.microsoft.com/office/drawing/2014/main" id="{D87B6E2A-4201-544F-AB06-6CCDB064A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9" y="2251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22" name="Line 68">
            <a:extLst>
              <a:ext uri="{FF2B5EF4-FFF2-40B4-BE49-F238E27FC236}">
                <a16:creationId xmlns:a16="http://schemas.microsoft.com/office/drawing/2014/main" id="{BFD3E6DC-E039-D045-ABC6-49516F827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900" y="1793875"/>
            <a:ext cx="1588" cy="649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3" name="Line 69">
            <a:extLst>
              <a:ext uri="{FF2B5EF4-FFF2-40B4-BE49-F238E27FC236}">
                <a16:creationId xmlns:a16="http://schemas.microsoft.com/office/drawing/2014/main" id="{FA86DBE9-244F-8044-9228-987CBC04C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900" y="2547938"/>
            <a:ext cx="1588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4" name="Line 70">
            <a:extLst>
              <a:ext uri="{FF2B5EF4-FFF2-40B4-BE49-F238E27FC236}">
                <a16:creationId xmlns:a16="http://schemas.microsoft.com/office/drawing/2014/main" id="{A6D4191C-D6D5-8D4A-9C00-2575262A9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025" y="2443163"/>
            <a:ext cx="295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5" name="Line 71">
            <a:extLst>
              <a:ext uri="{FF2B5EF4-FFF2-40B4-BE49-F238E27FC236}">
                <a16:creationId xmlns:a16="http://schemas.microsoft.com/office/drawing/2014/main" id="{840122DB-3DF7-524E-AAF2-475AF70EB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025" y="2547938"/>
            <a:ext cx="295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626" name="Group 72">
            <a:extLst>
              <a:ext uri="{FF2B5EF4-FFF2-40B4-BE49-F238E27FC236}">
                <a16:creationId xmlns:a16="http://schemas.microsoft.com/office/drawing/2014/main" id="{DF22B028-EF56-ED4C-96F7-F7D9255A4844}"/>
              </a:ext>
            </a:extLst>
          </p:cNvPr>
          <p:cNvGrpSpPr>
            <a:grpSpLocks/>
          </p:cNvGrpSpPr>
          <p:nvPr/>
        </p:nvGrpSpPr>
        <p:grpSpPr bwMode="auto">
          <a:xfrm>
            <a:off x="1922463" y="2519363"/>
            <a:ext cx="247650" cy="106362"/>
            <a:chOff x="1211" y="1753"/>
            <a:chExt cx="156" cy="67"/>
          </a:xfrm>
        </p:grpSpPr>
        <p:sp>
          <p:nvSpPr>
            <p:cNvPr id="26072" name="Line 73">
              <a:extLst>
                <a:ext uri="{FF2B5EF4-FFF2-40B4-BE49-F238E27FC236}">
                  <a16:creationId xmlns:a16="http://schemas.microsoft.com/office/drawing/2014/main" id="{A1CC10A4-4C0D-D747-A6D0-98D5D7582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1" y="1753"/>
              <a:ext cx="1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3" name="Line 74">
              <a:extLst>
                <a:ext uri="{FF2B5EF4-FFF2-40B4-BE49-F238E27FC236}">
                  <a16:creationId xmlns:a16="http://schemas.microsoft.com/office/drawing/2014/main" id="{8373F040-385D-E047-B8EE-05F6D6519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" y="1783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4" name="Line 75">
              <a:extLst>
                <a:ext uri="{FF2B5EF4-FFF2-40B4-BE49-F238E27FC236}">
                  <a16:creationId xmlns:a16="http://schemas.microsoft.com/office/drawing/2014/main" id="{4D335703-8966-4B4A-980C-41AEA4A3F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" y="1819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27" name="Rectangle 76">
            <a:extLst>
              <a:ext uri="{FF2B5EF4-FFF2-40B4-BE49-F238E27FC236}">
                <a16:creationId xmlns:a16="http://schemas.microsoft.com/office/drawing/2014/main" id="{0C147ADE-A5BD-A645-8C7B-CECF9606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4128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28" name="Rectangle 77">
            <a:extLst>
              <a:ext uri="{FF2B5EF4-FFF2-40B4-BE49-F238E27FC236}">
                <a16:creationId xmlns:a16="http://schemas.microsoft.com/office/drawing/2014/main" id="{6C200E96-9534-B148-8803-47D1A7FF5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420813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29" name="Rectangle 78">
            <a:extLst>
              <a:ext uri="{FF2B5EF4-FFF2-40B4-BE49-F238E27FC236}">
                <a16:creationId xmlns:a16="http://schemas.microsoft.com/office/drawing/2014/main" id="{14F6B171-D015-0F4A-8035-C7F3E559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1479550"/>
            <a:ext cx="171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30" name="Rectangle 79">
            <a:extLst>
              <a:ext uri="{FF2B5EF4-FFF2-40B4-BE49-F238E27FC236}">
                <a16:creationId xmlns:a16="http://schemas.microsoft.com/office/drawing/2014/main" id="{1325CB88-040F-4341-93CB-F61A383B5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148748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GB" altLang="en-US">
              <a:latin typeface="Tahoma" panose="020B0604030504040204" pitchFamily="34" charset="0"/>
            </a:endParaRPr>
          </a:p>
        </p:txBody>
      </p:sp>
      <p:grpSp>
        <p:nvGrpSpPr>
          <p:cNvPr id="25631" name="Group 80">
            <a:extLst>
              <a:ext uri="{FF2B5EF4-FFF2-40B4-BE49-F238E27FC236}">
                <a16:creationId xmlns:a16="http://schemas.microsoft.com/office/drawing/2014/main" id="{A97379A1-F06C-7549-AAAB-1C412660FC86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793875"/>
            <a:ext cx="295275" cy="831850"/>
            <a:chOff x="2493" y="1296"/>
            <a:chExt cx="186" cy="524"/>
          </a:xfrm>
        </p:grpSpPr>
        <p:grpSp>
          <p:nvGrpSpPr>
            <p:cNvPr id="26063" name="Group 81">
              <a:extLst>
                <a:ext uri="{FF2B5EF4-FFF2-40B4-BE49-F238E27FC236}">
                  <a16:creationId xmlns:a16="http://schemas.microsoft.com/office/drawing/2014/main" id="{E68D8857-EEDF-0641-8020-03ADC7D40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1296"/>
              <a:ext cx="162" cy="524"/>
              <a:chOff x="2517" y="1296"/>
              <a:chExt cx="162" cy="524"/>
            </a:xfrm>
          </p:grpSpPr>
          <p:sp>
            <p:nvSpPr>
              <p:cNvPr id="26065" name="Line 82">
                <a:extLst>
                  <a:ext uri="{FF2B5EF4-FFF2-40B4-BE49-F238E27FC236}">
                    <a16:creationId xmlns:a16="http://schemas.microsoft.com/office/drawing/2014/main" id="{22EBE0AF-B87F-B442-A6C9-74C7C1E19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1296"/>
                <a:ext cx="1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66" name="Rectangle 83">
                <a:extLst>
                  <a:ext uri="{FF2B5EF4-FFF2-40B4-BE49-F238E27FC236}">
                    <a16:creationId xmlns:a16="http://schemas.microsoft.com/office/drawing/2014/main" id="{5C5D86F0-C0BD-0F44-A26E-79540953B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410"/>
                <a:ext cx="90" cy="2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6067" name="Line 84">
                <a:extLst>
                  <a:ext uri="{FF2B5EF4-FFF2-40B4-BE49-F238E27FC236}">
                    <a16:creationId xmlns:a16="http://schemas.microsoft.com/office/drawing/2014/main" id="{91A869BF-8D4E-EA40-B7B6-C2B684829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1632"/>
                <a:ext cx="1" cy="1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6068" name="Group 85">
                <a:extLst>
                  <a:ext uri="{FF2B5EF4-FFF2-40B4-BE49-F238E27FC236}">
                    <a16:creationId xmlns:a16="http://schemas.microsoft.com/office/drawing/2014/main" id="{67EE2C36-BF48-6E4D-93E9-F887A6488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7" y="1753"/>
                <a:ext cx="162" cy="67"/>
                <a:chOff x="2517" y="1753"/>
                <a:chExt cx="162" cy="67"/>
              </a:xfrm>
            </p:grpSpPr>
            <p:sp>
              <p:nvSpPr>
                <p:cNvPr id="26069" name="Line 86">
                  <a:extLst>
                    <a:ext uri="{FF2B5EF4-FFF2-40B4-BE49-F238E27FC236}">
                      <a16:creationId xmlns:a16="http://schemas.microsoft.com/office/drawing/2014/main" id="{05ACDA44-8559-F94B-B3D4-96BC7B07B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7" y="1753"/>
                  <a:ext cx="16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70" name="Line 87">
                  <a:extLst>
                    <a:ext uri="{FF2B5EF4-FFF2-40B4-BE49-F238E27FC236}">
                      <a16:creationId xmlns:a16="http://schemas.microsoft.com/office/drawing/2014/main" id="{BE38E307-3491-CF48-BDB9-A576E04C5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3" y="1783"/>
                  <a:ext cx="9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71" name="Line 88">
                  <a:extLst>
                    <a:ext uri="{FF2B5EF4-FFF2-40B4-BE49-F238E27FC236}">
                      <a16:creationId xmlns:a16="http://schemas.microsoft.com/office/drawing/2014/main" id="{DC1861D9-F120-7C48-83FB-7392ABBC6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3" y="1819"/>
                  <a:ext cx="3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6064" name="Line 89">
              <a:extLst>
                <a:ext uri="{FF2B5EF4-FFF2-40B4-BE49-F238E27FC236}">
                  <a16:creationId xmlns:a16="http://schemas.microsoft.com/office/drawing/2014/main" id="{CF03C1A9-C577-F845-9CF9-3D731B595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" y="1296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32" name="Oval 90">
            <a:extLst>
              <a:ext uri="{FF2B5EF4-FFF2-40B4-BE49-F238E27FC236}">
                <a16:creationId xmlns:a16="http://schemas.microsoft.com/office/drawing/2014/main" id="{9F93D47C-7B45-EA40-8254-4439BE9D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1765300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33" name="Rectangle 91">
            <a:extLst>
              <a:ext uri="{FF2B5EF4-FFF2-40B4-BE49-F238E27FC236}">
                <a16:creationId xmlns:a16="http://schemas.microsoft.com/office/drawing/2014/main" id="{B64E471D-9F63-8141-BB21-DBA24865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0224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34" name="Rectangle 92">
            <a:extLst>
              <a:ext uri="{FF2B5EF4-FFF2-40B4-BE49-F238E27FC236}">
                <a16:creationId xmlns:a16="http://schemas.microsoft.com/office/drawing/2014/main" id="{AEDF8766-C951-F04C-849A-0A7DAABE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030413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35" name="Rectangle 93">
            <a:extLst>
              <a:ext uri="{FF2B5EF4-FFF2-40B4-BE49-F238E27FC236}">
                <a16:creationId xmlns:a16="http://schemas.microsoft.com/office/drawing/2014/main" id="{ED91D46A-89EA-F64B-BA56-82207512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20891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36" name="Rectangle 94">
            <a:extLst>
              <a:ext uri="{FF2B5EF4-FFF2-40B4-BE49-F238E27FC236}">
                <a16:creationId xmlns:a16="http://schemas.microsoft.com/office/drawing/2014/main" id="{65F3369E-9700-974F-90CC-DED5162F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20970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37" name="Rectangle 95">
            <a:extLst>
              <a:ext uri="{FF2B5EF4-FFF2-40B4-BE49-F238E27FC236}">
                <a16:creationId xmlns:a16="http://schemas.microsoft.com/office/drawing/2014/main" id="{3F86F6B3-771C-F548-8AD4-E7F4D9F60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3538538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38" name="Rectangle 96">
            <a:extLst>
              <a:ext uri="{FF2B5EF4-FFF2-40B4-BE49-F238E27FC236}">
                <a16:creationId xmlns:a16="http://schemas.microsoft.com/office/drawing/2014/main" id="{B125409E-2F34-BF48-853B-1C73DD75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35464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39" name="Rectangle 97">
            <a:extLst>
              <a:ext uri="{FF2B5EF4-FFF2-40B4-BE49-F238E27FC236}">
                <a16:creationId xmlns:a16="http://schemas.microsoft.com/office/drawing/2014/main" id="{CF1E4085-77C7-2149-B576-4979F7B0A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3595688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40" name="Rectangle 98">
            <a:extLst>
              <a:ext uri="{FF2B5EF4-FFF2-40B4-BE49-F238E27FC236}">
                <a16:creationId xmlns:a16="http://schemas.microsoft.com/office/drawing/2014/main" id="{4EB4C6B8-02F8-2B46-BB3C-EAEE0234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36131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41" name="Rectangle 99">
            <a:extLst>
              <a:ext uri="{FF2B5EF4-FFF2-40B4-BE49-F238E27FC236}">
                <a16:creationId xmlns:a16="http://schemas.microsoft.com/office/drawing/2014/main" id="{597BFB86-1BEF-144D-A39E-11AB0C509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3538538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42" name="Rectangle 100">
            <a:extLst>
              <a:ext uri="{FF2B5EF4-FFF2-40B4-BE49-F238E27FC236}">
                <a16:creationId xmlns:a16="http://schemas.microsoft.com/office/drawing/2014/main" id="{1920753C-7F88-AF40-B4AD-033F9B7B5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35464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43" name="Rectangle 101">
            <a:extLst>
              <a:ext uri="{FF2B5EF4-FFF2-40B4-BE49-F238E27FC236}">
                <a16:creationId xmlns:a16="http://schemas.microsoft.com/office/drawing/2014/main" id="{7854E01D-D3A0-0E4E-915D-F58F6DCEE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595688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44" name="Rectangle 102">
            <a:extLst>
              <a:ext uri="{FF2B5EF4-FFF2-40B4-BE49-F238E27FC236}">
                <a16:creationId xmlns:a16="http://schemas.microsoft.com/office/drawing/2014/main" id="{D12B3A1C-3C5E-4F4C-A916-6260DC30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6131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45" name="Rectangle 103">
            <a:extLst>
              <a:ext uri="{FF2B5EF4-FFF2-40B4-BE49-F238E27FC236}">
                <a16:creationId xmlns:a16="http://schemas.microsoft.com/office/drawing/2014/main" id="{034B2DC1-DCA0-7A4B-A23F-4F29B4164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2395538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46" name="Rectangle 104">
            <a:extLst>
              <a:ext uri="{FF2B5EF4-FFF2-40B4-BE49-F238E27FC236}">
                <a16:creationId xmlns:a16="http://schemas.microsoft.com/office/drawing/2014/main" id="{D5756CBE-2D7E-0441-9894-27D21B50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2403475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47" name="Rectangle 105">
            <a:extLst>
              <a:ext uri="{FF2B5EF4-FFF2-40B4-BE49-F238E27FC236}">
                <a16:creationId xmlns:a16="http://schemas.microsoft.com/office/drawing/2014/main" id="{CCF41698-BA3C-8B41-9596-6388C168E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2452688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48" name="Rectangle 106">
            <a:extLst>
              <a:ext uri="{FF2B5EF4-FFF2-40B4-BE49-F238E27FC236}">
                <a16:creationId xmlns:a16="http://schemas.microsoft.com/office/drawing/2014/main" id="{AA06E04D-72B6-304F-9535-CB642BC16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24701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49" name="Line 107">
            <a:extLst>
              <a:ext uri="{FF2B5EF4-FFF2-40B4-BE49-F238E27FC236}">
                <a16:creationId xmlns:a16="http://schemas.microsoft.com/office/drawing/2014/main" id="{8DE5EC9C-5503-854F-AF9B-D02B374AD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3386138"/>
            <a:ext cx="13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50" name="Line 108">
            <a:extLst>
              <a:ext uri="{FF2B5EF4-FFF2-40B4-BE49-F238E27FC236}">
                <a16:creationId xmlns:a16="http://schemas.microsoft.com/office/drawing/2014/main" id="{F427EF50-9797-774C-8242-F0A438C94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3405188"/>
            <a:ext cx="13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51" name="Line 109">
            <a:extLst>
              <a:ext uri="{FF2B5EF4-FFF2-40B4-BE49-F238E27FC236}">
                <a16:creationId xmlns:a16="http://schemas.microsoft.com/office/drawing/2014/main" id="{F6E5FADB-B0F6-F14B-B77A-EA526F631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3309938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52" name="Line 110">
            <a:extLst>
              <a:ext uri="{FF2B5EF4-FFF2-40B4-BE49-F238E27FC236}">
                <a16:creationId xmlns:a16="http://schemas.microsoft.com/office/drawing/2014/main" id="{0BD320F0-4804-404D-80AC-6D15C8BAF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3405188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53" name="Rectangle 111">
            <a:extLst>
              <a:ext uri="{FF2B5EF4-FFF2-40B4-BE49-F238E27FC236}">
                <a16:creationId xmlns:a16="http://schemas.microsoft.com/office/drawing/2014/main" id="{C4970A7F-5B03-C248-9F05-E29E279FC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271838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54" name="Rectangle 112">
            <a:extLst>
              <a:ext uri="{FF2B5EF4-FFF2-40B4-BE49-F238E27FC236}">
                <a16:creationId xmlns:a16="http://schemas.microsoft.com/office/drawing/2014/main" id="{3A1A3720-EE31-DC46-91EE-438D56181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279775"/>
            <a:ext cx="1095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55" name="Rectangle 113">
            <a:extLst>
              <a:ext uri="{FF2B5EF4-FFF2-40B4-BE49-F238E27FC236}">
                <a16:creationId xmlns:a16="http://schemas.microsoft.com/office/drawing/2014/main" id="{D59B9158-C79C-194B-B100-7DC09EAC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3328988"/>
            <a:ext cx="133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56" name="Rectangle 114">
            <a:extLst>
              <a:ext uri="{FF2B5EF4-FFF2-40B4-BE49-F238E27FC236}">
                <a16:creationId xmlns:a16="http://schemas.microsoft.com/office/drawing/2014/main" id="{2723B670-E13E-B44C-B9DE-86B82464D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333692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57" name="Rectangle 115">
            <a:extLst>
              <a:ext uri="{FF2B5EF4-FFF2-40B4-BE49-F238E27FC236}">
                <a16:creationId xmlns:a16="http://schemas.microsoft.com/office/drawing/2014/main" id="{BB2883A9-C18F-F943-AE7B-4866BCD1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328988"/>
            <a:ext cx="142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58" name="Rectangle 116">
            <a:extLst>
              <a:ext uri="{FF2B5EF4-FFF2-40B4-BE49-F238E27FC236}">
                <a16:creationId xmlns:a16="http://schemas.microsoft.com/office/drawing/2014/main" id="{22DC0219-BE6A-3844-B792-DE90C650C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336925"/>
            <a:ext cx="84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GB" altLang="en-US">
              <a:latin typeface="Tahoma" panose="020B0604030504040204" pitchFamily="34" charset="0"/>
            </a:endParaRPr>
          </a:p>
        </p:txBody>
      </p:sp>
      <p:grpSp>
        <p:nvGrpSpPr>
          <p:cNvPr id="25659" name="Group 117">
            <a:extLst>
              <a:ext uri="{FF2B5EF4-FFF2-40B4-BE49-F238E27FC236}">
                <a16:creationId xmlns:a16="http://schemas.microsoft.com/office/drawing/2014/main" id="{AB1FF25A-08C3-C445-B4F1-92E2B5048945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898650"/>
            <a:ext cx="95250" cy="544513"/>
            <a:chOff x="1247" y="1362"/>
            <a:chExt cx="60" cy="343"/>
          </a:xfrm>
        </p:grpSpPr>
        <p:sp>
          <p:nvSpPr>
            <p:cNvPr id="26061" name="Freeform 118">
              <a:extLst>
                <a:ext uri="{FF2B5EF4-FFF2-40B4-BE49-F238E27FC236}">
                  <a16:creationId xmlns:a16="http://schemas.microsoft.com/office/drawing/2014/main" id="{A3BB4969-454B-DE4B-A25A-193BCE85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590"/>
              <a:ext cx="60" cy="115"/>
            </a:xfrm>
            <a:custGeom>
              <a:avLst/>
              <a:gdLst>
                <a:gd name="T0" fmla="*/ 24 w 60"/>
                <a:gd name="T1" fmla="*/ 115 h 115"/>
                <a:gd name="T2" fmla="*/ 60 w 60"/>
                <a:gd name="T3" fmla="*/ 0 h 115"/>
                <a:gd name="T4" fmla="*/ 24 w 60"/>
                <a:gd name="T5" fmla="*/ 0 h 115"/>
                <a:gd name="T6" fmla="*/ 0 w 60"/>
                <a:gd name="T7" fmla="*/ 0 h 115"/>
                <a:gd name="T8" fmla="*/ 24 w 60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15"/>
                <a:gd name="T17" fmla="*/ 60 w 60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15">
                  <a:moveTo>
                    <a:pt x="24" y="115"/>
                  </a:moveTo>
                  <a:lnTo>
                    <a:pt x="6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62" name="Line 119">
              <a:extLst>
                <a:ext uri="{FF2B5EF4-FFF2-40B4-BE49-F238E27FC236}">
                  <a16:creationId xmlns:a16="http://schemas.microsoft.com/office/drawing/2014/main" id="{8AEC5555-1384-2D42-81B2-74F011165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" y="1362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60" name="Rectangle 120">
            <a:extLst>
              <a:ext uri="{FF2B5EF4-FFF2-40B4-BE49-F238E27FC236}">
                <a16:creationId xmlns:a16="http://schemas.microsoft.com/office/drawing/2014/main" id="{133F1591-7F05-9244-AA1C-E03ECD11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2098675"/>
            <a:ext cx="1905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61" name="Rectangle 121">
            <a:extLst>
              <a:ext uri="{FF2B5EF4-FFF2-40B4-BE49-F238E27FC236}">
                <a16:creationId xmlns:a16="http://schemas.microsoft.com/office/drawing/2014/main" id="{053911A2-6170-E649-9EBC-AC57D2C5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2106613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62" name="Rectangle 122">
            <a:extLst>
              <a:ext uri="{FF2B5EF4-FFF2-40B4-BE49-F238E27FC236}">
                <a16:creationId xmlns:a16="http://schemas.microsoft.com/office/drawing/2014/main" id="{71E069BC-B167-FE4A-99AA-AE40001D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2165350"/>
            <a:ext cx="180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63" name="Rectangle 123">
            <a:extLst>
              <a:ext uri="{FF2B5EF4-FFF2-40B4-BE49-F238E27FC236}">
                <a16:creationId xmlns:a16="http://schemas.microsoft.com/office/drawing/2014/main" id="{D1DAFA27-9E5C-294B-B6A2-7FDCEDBC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217328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64" name="Rectangle 124">
            <a:extLst>
              <a:ext uri="{FF2B5EF4-FFF2-40B4-BE49-F238E27FC236}">
                <a16:creationId xmlns:a16="http://schemas.microsoft.com/office/drawing/2014/main" id="{A0689BE0-2CCA-2240-A28F-8DC041300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4375"/>
            <a:ext cx="190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65" name="Rectangle 125">
            <a:extLst>
              <a:ext uri="{FF2B5EF4-FFF2-40B4-BE49-F238E27FC236}">
                <a16:creationId xmlns:a16="http://schemas.microsoft.com/office/drawing/2014/main" id="{F02427E6-B62C-6443-857F-46CD6A93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92313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66" name="Rectangle 126">
            <a:extLst>
              <a:ext uri="{FF2B5EF4-FFF2-40B4-BE49-F238E27FC236}">
                <a16:creationId xmlns:a16="http://schemas.microsoft.com/office/drawing/2014/main" id="{D3DFF042-25A0-234F-A0E7-F9117F269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2051050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67" name="Rectangle 127">
            <a:extLst>
              <a:ext uri="{FF2B5EF4-FFF2-40B4-BE49-F238E27FC236}">
                <a16:creationId xmlns:a16="http://schemas.microsoft.com/office/drawing/2014/main" id="{E9B67C95-6915-CD4C-A453-C5C51FCB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2058988"/>
            <a:ext cx="101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GB" altLang="en-US">
              <a:latin typeface="Tahoma" panose="020B0604030504040204" pitchFamily="34" charset="0"/>
            </a:endParaRPr>
          </a:p>
        </p:txBody>
      </p:sp>
      <p:grpSp>
        <p:nvGrpSpPr>
          <p:cNvPr id="25668" name="Group 128">
            <a:extLst>
              <a:ext uri="{FF2B5EF4-FFF2-40B4-BE49-F238E27FC236}">
                <a16:creationId xmlns:a16="http://schemas.microsoft.com/office/drawing/2014/main" id="{DA996791-EC4A-FA42-A5F4-DE0BD5FFAA61}"/>
              </a:ext>
            </a:extLst>
          </p:cNvPr>
          <p:cNvGrpSpPr>
            <a:grpSpLocks/>
          </p:cNvGrpSpPr>
          <p:nvPr/>
        </p:nvGrpSpPr>
        <p:grpSpPr bwMode="auto">
          <a:xfrm>
            <a:off x="1550988" y="4997450"/>
            <a:ext cx="800100" cy="219075"/>
            <a:chOff x="977" y="3314"/>
            <a:chExt cx="504" cy="138"/>
          </a:xfrm>
        </p:grpSpPr>
        <p:grpSp>
          <p:nvGrpSpPr>
            <p:cNvPr id="26056" name="Group 129">
              <a:extLst>
                <a:ext uri="{FF2B5EF4-FFF2-40B4-BE49-F238E27FC236}">
                  <a16:creationId xmlns:a16="http://schemas.microsoft.com/office/drawing/2014/main" id="{50C6A80F-72C7-7245-ADFD-8934706D2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" y="3314"/>
              <a:ext cx="271" cy="138"/>
              <a:chOff x="977" y="3314"/>
              <a:chExt cx="271" cy="138"/>
            </a:xfrm>
          </p:grpSpPr>
          <p:sp>
            <p:nvSpPr>
              <p:cNvPr id="26058" name="Line 130">
                <a:extLst>
                  <a:ext uri="{FF2B5EF4-FFF2-40B4-BE49-F238E27FC236}">
                    <a16:creationId xmlns:a16="http://schemas.microsoft.com/office/drawing/2014/main" id="{01296CDD-68F1-4D42-B2DE-FD44B537A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7" y="3386"/>
                <a:ext cx="2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59" name="Line 131">
                <a:extLst>
                  <a:ext uri="{FF2B5EF4-FFF2-40B4-BE49-F238E27FC236}">
                    <a16:creationId xmlns:a16="http://schemas.microsoft.com/office/drawing/2014/main" id="{31F7FCCC-4A35-EB4E-8B41-D473F02EF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1" y="3314"/>
                <a:ext cx="1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60" name="Line 132">
                <a:extLst>
                  <a:ext uri="{FF2B5EF4-FFF2-40B4-BE49-F238E27FC236}">
                    <a16:creationId xmlns:a16="http://schemas.microsoft.com/office/drawing/2014/main" id="{B040756A-BCC0-EB44-8500-D6D2D514B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3314"/>
                <a:ext cx="1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6057" name="Line 133">
              <a:extLst>
                <a:ext uri="{FF2B5EF4-FFF2-40B4-BE49-F238E27FC236}">
                  <a16:creationId xmlns:a16="http://schemas.microsoft.com/office/drawing/2014/main" id="{9F14446B-5B8A-9541-8E8C-A36782204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386"/>
              <a:ext cx="2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69" name="Group 134">
            <a:extLst>
              <a:ext uri="{FF2B5EF4-FFF2-40B4-BE49-F238E27FC236}">
                <a16:creationId xmlns:a16="http://schemas.microsoft.com/office/drawing/2014/main" id="{5961F14D-79DC-4E4A-8C51-E82BBC3F43AD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4997450"/>
            <a:ext cx="788987" cy="219075"/>
            <a:chOff x="1481" y="3314"/>
            <a:chExt cx="497" cy="138"/>
          </a:xfrm>
        </p:grpSpPr>
        <p:grpSp>
          <p:nvGrpSpPr>
            <p:cNvPr id="26051" name="Group 135">
              <a:extLst>
                <a:ext uri="{FF2B5EF4-FFF2-40B4-BE49-F238E27FC236}">
                  <a16:creationId xmlns:a16="http://schemas.microsoft.com/office/drawing/2014/main" id="{F631D275-CAA8-A142-A6F2-3A6199DA3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1" y="3314"/>
              <a:ext cx="270" cy="138"/>
              <a:chOff x="1481" y="3314"/>
              <a:chExt cx="270" cy="138"/>
            </a:xfrm>
          </p:grpSpPr>
          <p:sp>
            <p:nvSpPr>
              <p:cNvPr id="26053" name="Line 136">
                <a:extLst>
                  <a:ext uri="{FF2B5EF4-FFF2-40B4-BE49-F238E27FC236}">
                    <a16:creationId xmlns:a16="http://schemas.microsoft.com/office/drawing/2014/main" id="{56F15BF7-3F13-8242-973A-A1EFF7A79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1" y="3386"/>
                <a:ext cx="22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54" name="Line 137">
                <a:extLst>
                  <a:ext uri="{FF2B5EF4-FFF2-40B4-BE49-F238E27FC236}">
                    <a16:creationId xmlns:a16="http://schemas.microsoft.com/office/drawing/2014/main" id="{94B12B7F-3A78-7E47-8804-A6F66084A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3314"/>
                <a:ext cx="1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55" name="Line 138">
                <a:extLst>
                  <a:ext uri="{FF2B5EF4-FFF2-40B4-BE49-F238E27FC236}">
                    <a16:creationId xmlns:a16="http://schemas.microsoft.com/office/drawing/2014/main" id="{D33DCBC6-309E-984E-A59E-DA74D527E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14"/>
                <a:ext cx="1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6052" name="Line 139">
              <a:extLst>
                <a:ext uri="{FF2B5EF4-FFF2-40B4-BE49-F238E27FC236}">
                  <a16:creationId xmlns:a16="http://schemas.microsoft.com/office/drawing/2014/main" id="{D294626D-3C87-7144-AD50-393A18294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3386"/>
              <a:ext cx="2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70" name="Group 140">
            <a:extLst>
              <a:ext uri="{FF2B5EF4-FFF2-40B4-BE49-F238E27FC236}">
                <a16:creationId xmlns:a16="http://schemas.microsoft.com/office/drawing/2014/main" id="{16FFBF83-4A03-0C49-BFB3-11FEC28D776A}"/>
              </a:ext>
            </a:extLst>
          </p:cNvPr>
          <p:cNvGrpSpPr>
            <a:grpSpLocks/>
          </p:cNvGrpSpPr>
          <p:nvPr/>
        </p:nvGrpSpPr>
        <p:grpSpPr bwMode="auto">
          <a:xfrm>
            <a:off x="3178175" y="5111750"/>
            <a:ext cx="285750" cy="830263"/>
            <a:chOff x="2002" y="3386"/>
            <a:chExt cx="180" cy="523"/>
          </a:xfrm>
        </p:grpSpPr>
        <p:grpSp>
          <p:nvGrpSpPr>
            <p:cNvPr id="26042" name="Group 141">
              <a:extLst>
                <a:ext uri="{FF2B5EF4-FFF2-40B4-BE49-F238E27FC236}">
                  <a16:creationId xmlns:a16="http://schemas.microsoft.com/office/drawing/2014/main" id="{BF54F85F-E23F-C74D-BE0B-55CC69D3F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6" y="3386"/>
              <a:ext cx="156" cy="523"/>
              <a:chOff x="2026" y="3386"/>
              <a:chExt cx="156" cy="523"/>
            </a:xfrm>
          </p:grpSpPr>
          <p:sp>
            <p:nvSpPr>
              <p:cNvPr id="26044" name="Line 142">
                <a:extLst>
                  <a:ext uri="{FF2B5EF4-FFF2-40B4-BE49-F238E27FC236}">
                    <a16:creationId xmlns:a16="http://schemas.microsoft.com/office/drawing/2014/main" id="{D21545B8-89D3-8A4F-9D99-20253AA56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0" y="3386"/>
                <a:ext cx="1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45" name="Rectangle 143">
                <a:extLst>
                  <a:ext uri="{FF2B5EF4-FFF2-40B4-BE49-F238E27FC236}">
                    <a16:creationId xmlns:a16="http://schemas.microsoft.com/office/drawing/2014/main" id="{84C781C1-81E4-114D-B810-D62580D2C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3500"/>
                <a:ext cx="90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6046" name="Line 144">
                <a:extLst>
                  <a:ext uri="{FF2B5EF4-FFF2-40B4-BE49-F238E27FC236}">
                    <a16:creationId xmlns:a16="http://schemas.microsoft.com/office/drawing/2014/main" id="{60925CFB-5C2B-CE4B-9D6E-941AB87A1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0" y="3722"/>
                <a:ext cx="1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6047" name="Group 145">
                <a:extLst>
                  <a:ext uri="{FF2B5EF4-FFF2-40B4-BE49-F238E27FC236}">
                    <a16:creationId xmlns:a16="http://schemas.microsoft.com/office/drawing/2014/main" id="{018EA759-F73E-D34A-86ED-32C53EB6CE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6" y="3836"/>
                <a:ext cx="156" cy="73"/>
                <a:chOff x="2026" y="3836"/>
                <a:chExt cx="156" cy="73"/>
              </a:xfrm>
            </p:grpSpPr>
            <p:sp>
              <p:nvSpPr>
                <p:cNvPr id="26048" name="Line 146">
                  <a:extLst>
                    <a:ext uri="{FF2B5EF4-FFF2-40B4-BE49-F238E27FC236}">
                      <a16:creationId xmlns:a16="http://schemas.microsoft.com/office/drawing/2014/main" id="{2F8DFB2D-9531-A042-B556-39615EABE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6" y="3836"/>
                  <a:ext cx="15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49" name="Line 147">
                  <a:extLst>
                    <a:ext uri="{FF2B5EF4-FFF2-40B4-BE49-F238E27FC236}">
                      <a16:creationId xmlns:a16="http://schemas.microsoft.com/office/drawing/2014/main" id="{3AFAB889-D4D4-6944-8698-DC725C96B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3872"/>
                  <a:ext cx="9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50" name="Line 148">
                  <a:extLst>
                    <a:ext uri="{FF2B5EF4-FFF2-40B4-BE49-F238E27FC236}">
                      <a16:creationId xmlns:a16="http://schemas.microsoft.com/office/drawing/2014/main" id="{82265583-0825-E348-8B41-5C8C18D3A2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6" y="3908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6043" name="Line 149">
              <a:extLst>
                <a:ext uri="{FF2B5EF4-FFF2-40B4-BE49-F238E27FC236}">
                  <a16:creationId xmlns:a16="http://schemas.microsoft.com/office/drawing/2014/main" id="{50E096B6-1521-054E-86AF-968AD3EF9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2" y="3386"/>
              <a:ext cx="1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71" name="Oval 150">
            <a:extLst>
              <a:ext uri="{FF2B5EF4-FFF2-40B4-BE49-F238E27FC236}">
                <a16:creationId xmlns:a16="http://schemas.microsoft.com/office/drawing/2014/main" id="{BC0DF8E4-9263-F441-B03D-05EE18DD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5083175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72" name="Oval 151">
            <a:extLst>
              <a:ext uri="{FF2B5EF4-FFF2-40B4-BE49-F238E27FC236}">
                <a16:creationId xmlns:a16="http://schemas.microsoft.com/office/drawing/2014/main" id="{C3F5B12E-63C0-094A-94C0-E5525ED48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5083175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73" name="Rectangle 152">
            <a:extLst>
              <a:ext uri="{FF2B5EF4-FFF2-40B4-BE49-F238E27FC236}">
                <a16:creationId xmlns:a16="http://schemas.microsoft.com/office/drawing/2014/main" id="{BB83E065-A34A-864D-97A3-97E1545C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692650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74" name="Rectangle 153">
            <a:extLst>
              <a:ext uri="{FF2B5EF4-FFF2-40B4-BE49-F238E27FC236}">
                <a16:creationId xmlns:a16="http://schemas.microsoft.com/office/drawing/2014/main" id="{32EE298D-8E6F-1D40-A308-376C12E65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70058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75" name="Rectangle 154">
            <a:extLst>
              <a:ext uri="{FF2B5EF4-FFF2-40B4-BE49-F238E27FC236}">
                <a16:creationId xmlns:a16="http://schemas.microsoft.com/office/drawing/2014/main" id="{E910181B-98DC-0944-914A-14A4DFF2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75932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76" name="Rectangle 155">
            <a:extLst>
              <a:ext uri="{FF2B5EF4-FFF2-40B4-BE49-F238E27FC236}">
                <a16:creationId xmlns:a16="http://schemas.microsoft.com/office/drawing/2014/main" id="{CB0DD364-4499-FD44-85BC-3E547462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767263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77" name="Rectangle 156">
            <a:extLst>
              <a:ext uri="{FF2B5EF4-FFF2-40B4-BE49-F238E27FC236}">
                <a16:creationId xmlns:a16="http://schemas.microsoft.com/office/drawing/2014/main" id="{AA98E76E-6285-0449-9689-2D88DB29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4692650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78" name="Rectangle 157">
            <a:extLst>
              <a:ext uri="{FF2B5EF4-FFF2-40B4-BE49-F238E27FC236}">
                <a16:creationId xmlns:a16="http://schemas.microsoft.com/office/drawing/2014/main" id="{C8CBEB46-48B9-F04D-B1D8-B81AAA74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4700588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79" name="Rectangle 158">
            <a:extLst>
              <a:ext uri="{FF2B5EF4-FFF2-40B4-BE49-F238E27FC236}">
                <a16:creationId xmlns:a16="http://schemas.microsoft.com/office/drawing/2014/main" id="{AD2EB6AD-0A4A-AE45-AF9E-0B2B6B9B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475932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80" name="Rectangle 159">
            <a:extLst>
              <a:ext uri="{FF2B5EF4-FFF2-40B4-BE49-F238E27FC236}">
                <a16:creationId xmlns:a16="http://schemas.microsoft.com/office/drawing/2014/main" id="{21532389-DE00-A14C-8234-0C89E586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4767263"/>
            <a:ext cx="1095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81" name="Rectangle 160">
            <a:extLst>
              <a:ext uri="{FF2B5EF4-FFF2-40B4-BE49-F238E27FC236}">
                <a16:creationId xmlns:a16="http://schemas.microsoft.com/office/drawing/2014/main" id="{92252738-B381-E245-A2A2-14C5D930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4759325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82" name="Rectangle 161">
            <a:extLst>
              <a:ext uri="{FF2B5EF4-FFF2-40B4-BE49-F238E27FC236}">
                <a16:creationId xmlns:a16="http://schemas.microsoft.com/office/drawing/2014/main" id="{63279A77-011E-0947-A9ED-A367A33F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4767263"/>
            <a:ext cx="101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GB" altLang="en-US">
              <a:latin typeface="Tahoma" panose="020B0604030504040204" pitchFamily="34" charset="0"/>
            </a:endParaRPr>
          </a:p>
        </p:txBody>
      </p:sp>
      <p:grpSp>
        <p:nvGrpSpPr>
          <p:cNvPr id="25683" name="Group 162">
            <a:extLst>
              <a:ext uri="{FF2B5EF4-FFF2-40B4-BE49-F238E27FC236}">
                <a16:creationId xmlns:a16="http://schemas.microsoft.com/office/drawing/2014/main" id="{741C092B-B07E-114D-9C34-A9A18C4E55B1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5826125"/>
            <a:ext cx="257175" cy="115888"/>
            <a:chOff x="911" y="3836"/>
            <a:chExt cx="162" cy="73"/>
          </a:xfrm>
        </p:grpSpPr>
        <p:sp>
          <p:nvSpPr>
            <p:cNvPr id="26039" name="Line 163">
              <a:extLst>
                <a:ext uri="{FF2B5EF4-FFF2-40B4-BE49-F238E27FC236}">
                  <a16:creationId xmlns:a16="http://schemas.microsoft.com/office/drawing/2014/main" id="{AB18AA6F-19A8-9C43-9930-B3817F1E1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" y="3836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40" name="Line 164">
              <a:extLst>
                <a:ext uri="{FF2B5EF4-FFF2-40B4-BE49-F238E27FC236}">
                  <a16:creationId xmlns:a16="http://schemas.microsoft.com/office/drawing/2014/main" id="{21028A22-4FC8-4442-ABDB-CD52004D1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3872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41" name="Line 165">
              <a:extLst>
                <a:ext uri="{FF2B5EF4-FFF2-40B4-BE49-F238E27FC236}">
                  <a16:creationId xmlns:a16="http://schemas.microsoft.com/office/drawing/2014/main" id="{BC987B4B-7701-904A-AE7C-43C467A9C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" y="390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84" name="Group 166">
            <a:extLst>
              <a:ext uri="{FF2B5EF4-FFF2-40B4-BE49-F238E27FC236}">
                <a16:creationId xmlns:a16="http://schemas.microsoft.com/office/drawing/2014/main" id="{A23A7025-AC20-AF40-8779-D5246CDD2D25}"/>
              </a:ext>
            </a:extLst>
          </p:cNvPr>
          <p:cNvGrpSpPr>
            <a:grpSpLocks/>
          </p:cNvGrpSpPr>
          <p:nvPr/>
        </p:nvGrpSpPr>
        <p:grpSpPr bwMode="auto">
          <a:xfrm>
            <a:off x="2274888" y="5826125"/>
            <a:ext cx="255587" cy="115888"/>
            <a:chOff x="1433" y="3836"/>
            <a:chExt cx="161" cy="73"/>
          </a:xfrm>
        </p:grpSpPr>
        <p:sp>
          <p:nvSpPr>
            <p:cNvPr id="26036" name="Line 167">
              <a:extLst>
                <a:ext uri="{FF2B5EF4-FFF2-40B4-BE49-F238E27FC236}">
                  <a16:creationId xmlns:a16="http://schemas.microsoft.com/office/drawing/2014/main" id="{3852ABE7-BE81-9E48-B934-0A53BC499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836"/>
              <a:ext cx="1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37" name="Line 168">
              <a:extLst>
                <a:ext uri="{FF2B5EF4-FFF2-40B4-BE49-F238E27FC236}">
                  <a16:creationId xmlns:a16="http://schemas.microsoft.com/office/drawing/2014/main" id="{F14AC726-F5B5-1B48-A391-241C1E578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3" y="3872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38" name="Line 169">
              <a:extLst>
                <a:ext uri="{FF2B5EF4-FFF2-40B4-BE49-F238E27FC236}">
                  <a16:creationId xmlns:a16="http://schemas.microsoft.com/office/drawing/2014/main" id="{DD575C75-5DE3-A941-ADD5-4E2D09F40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9" y="3908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85" name="Group 170">
            <a:extLst>
              <a:ext uri="{FF2B5EF4-FFF2-40B4-BE49-F238E27FC236}">
                <a16:creationId xmlns:a16="http://schemas.microsoft.com/office/drawing/2014/main" id="{B57757A7-B311-C74A-8933-1EA66076AEFB}"/>
              </a:ext>
            </a:extLst>
          </p:cNvPr>
          <p:cNvGrpSpPr>
            <a:grpSpLocks/>
          </p:cNvGrpSpPr>
          <p:nvPr/>
        </p:nvGrpSpPr>
        <p:grpSpPr bwMode="auto">
          <a:xfrm>
            <a:off x="1512888" y="5178425"/>
            <a:ext cx="85725" cy="581025"/>
            <a:chOff x="953" y="3428"/>
            <a:chExt cx="54" cy="366"/>
          </a:xfrm>
        </p:grpSpPr>
        <p:sp>
          <p:nvSpPr>
            <p:cNvPr id="26034" name="Freeform 171">
              <a:extLst>
                <a:ext uri="{FF2B5EF4-FFF2-40B4-BE49-F238E27FC236}">
                  <a16:creationId xmlns:a16="http://schemas.microsoft.com/office/drawing/2014/main" id="{A41E9B26-34AD-2E4A-A278-E234D597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3680"/>
              <a:ext cx="54" cy="114"/>
            </a:xfrm>
            <a:custGeom>
              <a:avLst/>
              <a:gdLst>
                <a:gd name="T0" fmla="*/ 24 w 54"/>
                <a:gd name="T1" fmla="*/ 114 h 114"/>
                <a:gd name="T2" fmla="*/ 54 w 54"/>
                <a:gd name="T3" fmla="*/ 0 h 114"/>
                <a:gd name="T4" fmla="*/ 24 w 54"/>
                <a:gd name="T5" fmla="*/ 0 h 114"/>
                <a:gd name="T6" fmla="*/ 0 w 54"/>
                <a:gd name="T7" fmla="*/ 0 h 114"/>
                <a:gd name="T8" fmla="*/ 24 w 54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14"/>
                <a:gd name="T17" fmla="*/ 54 w 54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14">
                  <a:moveTo>
                    <a:pt x="24" y="114"/>
                  </a:moveTo>
                  <a:lnTo>
                    <a:pt x="5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35" name="Line 172">
              <a:extLst>
                <a:ext uri="{FF2B5EF4-FFF2-40B4-BE49-F238E27FC236}">
                  <a16:creationId xmlns:a16="http://schemas.microsoft.com/office/drawing/2014/main" id="{8E18B513-0737-DB49-AD26-057E7A5D8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" y="3428"/>
              <a:ext cx="1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86" name="Group 173">
            <a:extLst>
              <a:ext uri="{FF2B5EF4-FFF2-40B4-BE49-F238E27FC236}">
                <a16:creationId xmlns:a16="http://schemas.microsoft.com/office/drawing/2014/main" id="{F2FD1C97-D443-DE44-9B74-B1A17157E011}"/>
              </a:ext>
            </a:extLst>
          </p:cNvPr>
          <p:cNvGrpSpPr>
            <a:grpSpLocks/>
          </p:cNvGrpSpPr>
          <p:nvPr/>
        </p:nvGrpSpPr>
        <p:grpSpPr bwMode="auto">
          <a:xfrm>
            <a:off x="2341563" y="5178425"/>
            <a:ext cx="85725" cy="581025"/>
            <a:chOff x="1475" y="3428"/>
            <a:chExt cx="54" cy="366"/>
          </a:xfrm>
        </p:grpSpPr>
        <p:sp>
          <p:nvSpPr>
            <p:cNvPr id="26032" name="Freeform 174">
              <a:extLst>
                <a:ext uri="{FF2B5EF4-FFF2-40B4-BE49-F238E27FC236}">
                  <a16:creationId xmlns:a16="http://schemas.microsoft.com/office/drawing/2014/main" id="{5923E5DA-5D0B-F14D-B796-F269B347B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3680"/>
              <a:ext cx="54" cy="114"/>
            </a:xfrm>
            <a:custGeom>
              <a:avLst/>
              <a:gdLst>
                <a:gd name="T0" fmla="*/ 30 w 54"/>
                <a:gd name="T1" fmla="*/ 114 h 114"/>
                <a:gd name="T2" fmla="*/ 54 w 54"/>
                <a:gd name="T3" fmla="*/ 0 h 114"/>
                <a:gd name="T4" fmla="*/ 30 w 54"/>
                <a:gd name="T5" fmla="*/ 0 h 114"/>
                <a:gd name="T6" fmla="*/ 0 w 54"/>
                <a:gd name="T7" fmla="*/ 0 h 114"/>
                <a:gd name="T8" fmla="*/ 30 w 54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14"/>
                <a:gd name="T17" fmla="*/ 54 w 54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14">
                  <a:moveTo>
                    <a:pt x="30" y="114"/>
                  </a:moveTo>
                  <a:lnTo>
                    <a:pt x="54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3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33" name="Line 175">
              <a:extLst>
                <a:ext uri="{FF2B5EF4-FFF2-40B4-BE49-F238E27FC236}">
                  <a16:creationId xmlns:a16="http://schemas.microsoft.com/office/drawing/2014/main" id="{01EC4945-4D2F-8F4D-B790-D7D0A9FA1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5" y="3428"/>
              <a:ext cx="1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87" name="Rectangle 176">
            <a:extLst>
              <a:ext uri="{FF2B5EF4-FFF2-40B4-BE49-F238E27FC236}">
                <a16:creationId xmlns:a16="http://schemas.microsoft.com/office/drawing/2014/main" id="{D922F2C6-2AE5-EF46-AB22-E79B784CF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378450"/>
            <a:ext cx="1889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88" name="Rectangle 177">
            <a:extLst>
              <a:ext uri="{FF2B5EF4-FFF2-40B4-BE49-F238E27FC236}">
                <a16:creationId xmlns:a16="http://schemas.microsoft.com/office/drawing/2014/main" id="{31F49909-0F38-FD4E-ACA6-795C2EA6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3863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89" name="Rectangle 178">
            <a:extLst>
              <a:ext uri="{FF2B5EF4-FFF2-40B4-BE49-F238E27FC236}">
                <a16:creationId xmlns:a16="http://schemas.microsoft.com/office/drawing/2014/main" id="{2FFA1379-3AD6-1246-918E-A521F890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5445125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90" name="Rectangle 179">
            <a:extLst>
              <a:ext uri="{FF2B5EF4-FFF2-40B4-BE49-F238E27FC236}">
                <a16:creationId xmlns:a16="http://schemas.microsoft.com/office/drawing/2014/main" id="{4E4BF241-A704-F14C-A0F9-9D0AFB9E0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5453063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91" name="Freeform 180">
            <a:extLst>
              <a:ext uri="{FF2B5EF4-FFF2-40B4-BE49-F238E27FC236}">
                <a16:creationId xmlns:a16="http://schemas.microsoft.com/office/drawing/2014/main" id="{735D536D-A07B-B343-9407-20AA693C9642}"/>
              </a:ext>
            </a:extLst>
          </p:cNvPr>
          <p:cNvSpPr>
            <a:spLocks/>
          </p:cNvSpPr>
          <p:nvPr/>
        </p:nvSpPr>
        <p:spPr bwMode="auto">
          <a:xfrm>
            <a:off x="3502025" y="5121275"/>
            <a:ext cx="1122363" cy="457200"/>
          </a:xfrm>
          <a:custGeom>
            <a:avLst/>
            <a:gdLst>
              <a:gd name="T0" fmla="*/ 0 w 118"/>
              <a:gd name="T1" fmla="*/ 0 h 48"/>
              <a:gd name="T2" fmla="*/ 2147483646 w 118"/>
              <a:gd name="T3" fmla="*/ 0 h 48"/>
              <a:gd name="T4" fmla="*/ 2147483646 w 118"/>
              <a:gd name="T5" fmla="*/ 2147483646 h 48"/>
              <a:gd name="T6" fmla="*/ 0 60000 65536"/>
              <a:gd name="T7" fmla="*/ 0 60000 65536"/>
              <a:gd name="T8" fmla="*/ 0 60000 65536"/>
              <a:gd name="T9" fmla="*/ 0 w 118"/>
              <a:gd name="T10" fmla="*/ 0 h 48"/>
              <a:gd name="T11" fmla="*/ 118 w 11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48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65" y="0"/>
                  <a:pt x="118" y="21"/>
                  <a:pt x="118" y="4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92" name="Freeform 181">
            <a:extLst>
              <a:ext uri="{FF2B5EF4-FFF2-40B4-BE49-F238E27FC236}">
                <a16:creationId xmlns:a16="http://schemas.microsoft.com/office/drawing/2014/main" id="{654E8600-A9AD-E448-9DA8-DC4D532FD595}"/>
              </a:ext>
            </a:extLst>
          </p:cNvPr>
          <p:cNvSpPr>
            <a:spLocks/>
          </p:cNvSpPr>
          <p:nvPr/>
        </p:nvSpPr>
        <p:spPr bwMode="auto">
          <a:xfrm>
            <a:off x="3502025" y="5578475"/>
            <a:ext cx="1122363" cy="266700"/>
          </a:xfrm>
          <a:custGeom>
            <a:avLst/>
            <a:gdLst>
              <a:gd name="T0" fmla="*/ 2147483646 w 118"/>
              <a:gd name="T1" fmla="*/ 0 h 28"/>
              <a:gd name="T2" fmla="*/ 2147483646 w 118"/>
              <a:gd name="T3" fmla="*/ 2147483646 h 28"/>
              <a:gd name="T4" fmla="*/ 2147483646 w 118"/>
              <a:gd name="T5" fmla="*/ 2147483646 h 28"/>
              <a:gd name="T6" fmla="*/ 0 w 118"/>
              <a:gd name="T7" fmla="*/ 2147483646 h 28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28"/>
              <a:gd name="T14" fmla="*/ 118 w 118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28">
                <a:moveTo>
                  <a:pt x="118" y="0"/>
                </a:moveTo>
                <a:cubicBezTo>
                  <a:pt x="118" y="1"/>
                  <a:pt x="118" y="1"/>
                  <a:pt x="118" y="1"/>
                </a:cubicBezTo>
                <a:cubicBezTo>
                  <a:pt x="118" y="16"/>
                  <a:pt x="66" y="28"/>
                  <a:pt x="1" y="28"/>
                </a:cubicBezTo>
                <a:cubicBezTo>
                  <a:pt x="1" y="28"/>
                  <a:pt x="1" y="28"/>
                  <a:pt x="0" y="2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93" name="Rectangle 182">
            <a:extLst>
              <a:ext uri="{FF2B5EF4-FFF2-40B4-BE49-F238E27FC236}">
                <a16:creationId xmlns:a16="http://schemas.microsoft.com/office/drawing/2014/main" id="{0155ABBA-B9EB-D246-8806-7DE4F978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5368925"/>
            <a:ext cx="1889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94" name="Rectangle 183">
            <a:extLst>
              <a:ext uri="{FF2B5EF4-FFF2-40B4-BE49-F238E27FC236}">
                <a16:creationId xmlns:a16="http://schemas.microsoft.com/office/drawing/2014/main" id="{7E155769-34BC-6E4A-B60E-8F959B14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5376863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95" name="Rectangle 184">
            <a:extLst>
              <a:ext uri="{FF2B5EF4-FFF2-40B4-BE49-F238E27FC236}">
                <a16:creationId xmlns:a16="http://schemas.microsoft.com/office/drawing/2014/main" id="{6C1A88C2-4FD8-DF46-8CEC-E60A0E8B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42607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96" name="Rectangle 185">
            <a:extLst>
              <a:ext uri="{FF2B5EF4-FFF2-40B4-BE49-F238E27FC236}">
                <a16:creationId xmlns:a16="http://schemas.microsoft.com/office/drawing/2014/main" id="{2CEF91B3-64D4-BA4C-AEE7-2DADF20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44353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97" name="Rectangle 186">
            <a:extLst>
              <a:ext uri="{FF2B5EF4-FFF2-40B4-BE49-F238E27FC236}">
                <a16:creationId xmlns:a16="http://schemas.microsoft.com/office/drawing/2014/main" id="{EEDD7089-E34C-5940-8ABD-AF9BE38D9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536892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698" name="Rectangle 187">
            <a:extLst>
              <a:ext uri="{FF2B5EF4-FFF2-40B4-BE49-F238E27FC236}">
                <a16:creationId xmlns:a16="http://schemas.microsoft.com/office/drawing/2014/main" id="{C061F03C-1E5F-5B4F-8C05-248070153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5376863"/>
            <a:ext cx="103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699" name="Rectangle 188">
            <a:extLst>
              <a:ext uri="{FF2B5EF4-FFF2-40B4-BE49-F238E27FC236}">
                <a16:creationId xmlns:a16="http://schemas.microsoft.com/office/drawing/2014/main" id="{B5033D02-267D-5E41-B365-13DB5D2B9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5368925"/>
            <a:ext cx="190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00" name="Rectangle 189">
            <a:extLst>
              <a:ext uri="{FF2B5EF4-FFF2-40B4-BE49-F238E27FC236}">
                <a16:creationId xmlns:a16="http://schemas.microsoft.com/office/drawing/2014/main" id="{6DE3A46F-454F-744B-B881-73410A3FA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5376863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01" name="Rectangle 190">
            <a:extLst>
              <a:ext uri="{FF2B5EF4-FFF2-40B4-BE49-F238E27FC236}">
                <a16:creationId xmlns:a16="http://schemas.microsoft.com/office/drawing/2014/main" id="{C3F014DD-25C9-8442-B0F8-8B9B49D7F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542607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02" name="Rectangle 191">
            <a:extLst>
              <a:ext uri="{FF2B5EF4-FFF2-40B4-BE49-F238E27FC236}">
                <a16:creationId xmlns:a16="http://schemas.microsoft.com/office/drawing/2014/main" id="{0708ED9A-F76B-0149-B827-62000C0AE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544353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GB" altLang="en-US">
              <a:latin typeface="Tahoma" panose="020B0604030504040204" pitchFamily="34" charset="0"/>
            </a:endParaRPr>
          </a:p>
        </p:txBody>
      </p:sp>
      <p:grpSp>
        <p:nvGrpSpPr>
          <p:cNvPr id="25703" name="Group 192">
            <a:extLst>
              <a:ext uri="{FF2B5EF4-FFF2-40B4-BE49-F238E27FC236}">
                <a16:creationId xmlns:a16="http://schemas.microsoft.com/office/drawing/2014/main" id="{F18024D9-877F-6F4D-9E18-4EAB6B422C6B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5788025"/>
            <a:ext cx="188913" cy="85725"/>
            <a:chOff x="2200" y="3812"/>
            <a:chExt cx="119" cy="54"/>
          </a:xfrm>
        </p:grpSpPr>
        <p:sp>
          <p:nvSpPr>
            <p:cNvPr id="26030" name="Freeform 193">
              <a:extLst>
                <a:ext uri="{FF2B5EF4-FFF2-40B4-BE49-F238E27FC236}">
                  <a16:creationId xmlns:a16="http://schemas.microsoft.com/office/drawing/2014/main" id="{AD6738BF-5ECB-5144-9CF9-50F289E18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3812"/>
              <a:ext cx="119" cy="54"/>
            </a:xfrm>
            <a:custGeom>
              <a:avLst/>
              <a:gdLst>
                <a:gd name="T0" fmla="*/ 0 w 119"/>
                <a:gd name="T1" fmla="*/ 24 h 54"/>
                <a:gd name="T2" fmla="*/ 119 w 119"/>
                <a:gd name="T3" fmla="*/ 0 h 54"/>
                <a:gd name="T4" fmla="*/ 119 w 119"/>
                <a:gd name="T5" fmla="*/ 24 h 54"/>
                <a:gd name="T6" fmla="*/ 119 w 119"/>
                <a:gd name="T7" fmla="*/ 54 h 54"/>
                <a:gd name="T8" fmla="*/ 0 w 119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54"/>
                <a:gd name="T17" fmla="*/ 119 w 11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54">
                  <a:moveTo>
                    <a:pt x="0" y="24"/>
                  </a:moveTo>
                  <a:lnTo>
                    <a:pt x="119" y="0"/>
                  </a:lnTo>
                  <a:lnTo>
                    <a:pt x="119" y="24"/>
                  </a:lnTo>
                  <a:lnTo>
                    <a:pt x="119" y="5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31" name="Line 194">
              <a:extLst>
                <a:ext uri="{FF2B5EF4-FFF2-40B4-BE49-F238E27FC236}">
                  <a16:creationId xmlns:a16="http://schemas.microsoft.com/office/drawing/2014/main" id="{90F1B21E-9006-DC4B-AC26-00A01FC85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836"/>
              <a:ext cx="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704" name="Rectangle 195">
            <a:extLst>
              <a:ext uri="{FF2B5EF4-FFF2-40B4-BE49-F238E27FC236}">
                <a16:creationId xmlns:a16="http://schemas.microsoft.com/office/drawing/2014/main" id="{8A491670-2685-3445-889D-1A5808569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5349875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05" name="Rectangle 196">
            <a:extLst>
              <a:ext uri="{FF2B5EF4-FFF2-40B4-BE49-F238E27FC236}">
                <a16:creationId xmlns:a16="http://schemas.microsoft.com/office/drawing/2014/main" id="{75041415-46BD-0B4A-A43C-621C7B09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53673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06" name="Rectangle 197">
            <a:extLst>
              <a:ext uri="{FF2B5EF4-FFF2-40B4-BE49-F238E27FC236}">
                <a16:creationId xmlns:a16="http://schemas.microsoft.com/office/drawing/2014/main" id="{24494DE6-A610-0E47-9D01-BC122960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5416550"/>
            <a:ext cx="1793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07" name="Rectangle 198">
            <a:extLst>
              <a:ext uri="{FF2B5EF4-FFF2-40B4-BE49-F238E27FC236}">
                <a16:creationId xmlns:a16="http://schemas.microsoft.com/office/drawing/2014/main" id="{EAF4B5B8-FBA4-6C4D-A5E2-F67A61B6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5424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08" name="Rectangle 199">
            <a:extLst>
              <a:ext uri="{FF2B5EF4-FFF2-40B4-BE49-F238E27FC236}">
                <a16:creationId xmlns:a16="http://schemas.microsoft.com/office/drawing/2014/main" id="{E59C6BBB-9DA8-B843-B0D4-12429114E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54165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09" name="Rectangle 200">
            <a:extLst>
              <a:ext uri="{FF2B5EF4-FFF2-40B4-BE49-F238E27FC236}">
                <a16:creationId xmlns:a16="http://schemas.microsoft.com/office/drawing/2014/main" id="{EE018461-1835-734C-9ED3-3E34C115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5424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10" name="Rectangle 201">
            <a:extLst>
              <a:ext uri="{FF2B5EF4-FFF2-40B4-BE49-F238E27FC236}">
                <a16:creationId xmlns:a16="http://schemas.microsoft.com/office/drawing/2014/main" id="{3361B6AE-9EAC-954D-A4E6-8207A2806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5349875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11" name="Rectangle 202">
            <a:extLst>
              <a:ext uri="{FF2B5EF4-FFF2-40B4-BE49-F238E27FC236}">
                <a16:creationId xmlns:a16="http://schemas.microsoft.com/office/drawing/2014/main" id="{C1E06E51-C701-6542-8A5A-63D36D4D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5367338"/>
            <a:ext cx="1031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12" name="Rectangle 203">
            <a:extLst>
              <a:ext uri="{FF2B5EF4-FFF2-40B4-BE49-F238E27FC236}">
                <a16:creationId xmlns:a16="http://schemas.microsoft.com/office/drawing/2014/main" id="{85F5977A-D53D-AE45-BED4-D60F16517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349875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13" name="Rectangle 204">
            <a:extLst>
              <a:ext uri="{FF2B5EF4-FFF2-40B4-BE49-F238E27FC236}">
                <a16:creationId xmlns:a16="http://schemas.microsoft.com/office/drawing/2014/main" id="{8B888F37-5C39-0C4F-8A48-B4DD9EE62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3673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14" name="Rectangle 205">
            <a:extLst>
              <a:ext uri="{FF2B5EF4-FFF2-40B4-BE49-F238E27FC236}">
                <a16:creationId xmlns:a16="http://schemas.microsoft.com/office/drawing/2014/main" id="{689BEB76-64F2-C14D-8F9A-1AAE60001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4165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15" name="Rectangle 206">
            <a:extLst>
              <a:ext uri="{FF2B5EF4-FFF2-40B4-BE49-F238E27FC236}">
                <a16:creationId xmlns:a16="http://schemas.microsoft.com/office/drawing/2014/main" id="{3A7A8CB1-ADB4-D445-8F14-7A6DB0B5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424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16" name="Rectangle 207">
            <a:extLst>
              <a:ext uri="{FF2B5EF4-FFF2-40B4-BE49-F238E27FC236}">
                <a16:creationId xmlns:a16="http://schemas.microsoft.com/office/drawing/2014/main" id="{971FA682-6265-8148-BD2C-EE0C1C3B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5349875"/>
            <a:ext cx="123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17" name="Rectangle 208">
            <a:extLst>
              <a:ext uri="{FF2B5EF4-FFF2-40B4-BE49-F238E27FC236}">
                <a16:creationId xmlns:a16="http://schemas.microsoft.com/office/drawing/2014/main" id="{07F6EF75-ED4A-4B4D-A794-41E3EC8E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53673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18" name="Rectangle 209">
            <a:extLst>
              <a:ext uri="{FF2B5EF4-FFF2-40B4-BE49-F238E27FC236}">
                <a16:creationId xmlns:a16="http://schemas.microsoft.com/office/drawing/2014/main" id="{EFDB40A6-B8BF-8543-961C-1E8E85B66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5349875"/>
            <a:ext cx="133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19" name="Rectangle 210">
            <a:extLst>
              <a:ext uri="{FF2B5EF4-FFF2-40B4-BE49-F238E27FC236}">
                <a16:creationId xmlns:a16="http://schemas.microsoft.com/office/drawing/2014/main" id="{76BB9D32-4DBC-E849-ABEB-E413ADC58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53673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20" name="Rectangle 211">
            <a:extLst>
              <a:ext uri="{FF2B5EF4-FFF2-40B4-BE49-F238E27FC236}">
                <a16:creationId xmlns:a16="http://schemas.microsoft.com/office/drawing/2014/main" id="{D4A4AFFE-DA1D-AE43-829D-C79A6A1F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5349875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21" name="Rectangle 212">
            <a:extLst>
              <a:ext uri="{FF2B5EF4-FFF2-40B4-BE49-F238E27FC236}">
                <a16:creationId xmlns:a16="http://schemas.microsoft.com/office/drawing/2014/main" id="{F69F14BD-BAB7-EF41-8F11-1CDBAE20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53673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22" name="Rectangle 213">
            <a:extLst>
              <a:ext uri="{FF2B5EF4-FFF2-40B4-BE49-F238E27FC236}">
                <a16:creationId xmlns:a16="http://schemas.microsoft.com/office/drawing/2014/main" id="{429F9271-CCCD-994D-839A-83D9F1A57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416550"/>
            <a:ext cx="171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23" name="Rectangle 214">
            <a:extLst>
              <a:ext uri="{FF2B5EF4-FFF2-40B4-BE49-F238E27FC236}">
                <a16:creationId xmlns:a16="http://schemas.microsoft.com/office/drawing/2014/main" id="{3BBC3715-138F-A24A-ACD4-5E0A3B38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424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24" name="Line 215">
            <a:extLst>
              <a:ext uri="{FF2B5EF4-FFF2-40B4-BE49-F238E27FC236}">
                <a16:creationId xmlns:a16="http://schemas.microsoft.com/office/drawing/2014/main" id="{4318E243-2159-9745-B102-C7B62CCAD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1793875"/>
            <a:ext cx="1588" cy="725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25" name="Oval 216">
            <a:extLst>
              <a:ext uri="{FF2B5EF4-FFF2-40B4-BE49-F238E27FC236}">
                <a16:creationId xmlns:a16="http://schemas.microsoft.com/office/drawing/2014/main" id="{324B6527-E1A8-EA4F-A28B-57B5A543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74850"/>
            <a:ext cx="350838" cy="333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26" name="Line 217">
            <a:extLst>
              <a:ext uri="{FF2B5EF4-FFF2-40B4-BE49-F238E27FC236}">
                <a16:creationId xmlns:a16="http://schemas.microsoft.com/office/drawing/2014/main" id="{2C518629-F974-5447-BDBE-A8ED1553F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1793875"/>
            <a:ext cx="207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27" name="Rectangle 218">
            <a:extLst>
              <a:ext uri="{FF2B5EF4-FFF2-40B4-BE49-F238E27FC236}">
                <a16:creationId xmlns:a16="http://schemas.microsoft.com/office/drawing/2014/main" id="{3166C2EA-84F9-E54A-9A32-8E1F1CC99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1727200"/>
            <a:ext cx="352425" cy="133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28" name="Line 219">
            <a:extLst>
              <a:ext uri="{FF2B5EF4-FFF2-40B4-BE49-F238E27FC236}">
                <a16:creationId xmlns:a16="http://schemas.microsoft.com/office/drawing/2014/main" id="{37B7F8B9-449E-8A46-A26A-CB1671EF2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7713" y="1793875"/>
            <a:ext cx="19018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29" name="Line 220">
            <a:extLst>
              <a:ext uri="{FF2B5EF4-FFF2-40B4-BE49-F238E27FC236}">
                <a16:creationId xmlns:a16="http://schemas.microsoft.com/office/drawing/2014/main" id="{72366774-78CA-F646-B970-9F9D89279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50" y="2519363"/>
            <a:ext cx="2460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30" name="Line 221">
            <a:extLst>
              <a:ext uri="{FF2B5EF4-FFF2-40B4-BE49-F238E27FC236}">
                <a16:creationId xmlns:a16="http://schemas.microsoft.com/office/drawing/2014/main" id="{35E3BD27-CD4E-254D-9C0F-AD973ADEB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2566988"/>
            <a:ext cx="152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31" name="Line 222">
            <a:extLst>
              <a:ext uri="{FF2B5EF4-FFF2-40B4-BE49-F238E27FC236}">
                <a16:creationId xmlns:a16="http://schemas.microsoft.com/office/drawing/2014/main" id="{DE5A69C3-A37E-DE4C-ACB1-3369F720C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624138"/>
            <a:ext cx="57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32" name="Line 223">
            <a:extLst>
              <a:ext uri="{FF2B5EF4-FFF2-40B4-BE49-F238E27FC236}">
                <a16:creationId xmlns:a16="http://schemas.microsoft.com/office/drawing/2014/main" id="{E73D4AF4-874F-2A43-B0E1-D934E1D49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50" y="2519363"/>
            <a:ext cx="2460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33" name="Line 224">
            <a:extLst>
              <a:ext uri="{FF2B5EF4-FFF2-40B4-BE49-F238E27FC236}">
                <a16:creationId xmlns:a16="http://schemas.microsoft.com/office/drawing/2014/main" id="{D87BF5CE-0CB1-844E-9CF6-8454B7688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2566988"/>
            <a:ext cx="152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34" name="Line 225">
            <a:extLst>
              <a:ext uri="{FF2B5EF4-FFF2-40B4-BE49-F238E27FC236}">
                <a16:creationId xmlns:a16="http://schemas.microsoft.com/office/drawing/2014/main" id="{E873C4BD-75F3-0B41-9075-A3FB48E72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624138"/>
            <a:ext cx="57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35" name="Rectangle 226">
            <a:extLst>
              <a:ext uri="{FF2B5EF4-FFF2-40B4-BE49-F238E27FC236}">
                <a16:creationId xmlns:a16="http://schemas.microsoft.com/office/drawing/2014/main" id="{B4FFF816-EA76-CC49-9F38-D6AD2A8E5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179387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36" name="Rectangle 227">
            <a:extLst>
              <a:ext uri="{FF2B5EF4-FFF2-40B4-BE49-F238E27FC236}">
                <a16:creationId xmlns:a16="http://schemas.microsoft.com/office/drawing/2014/main" id="{4272AD9E-636E-EF41-9AC9-B40B32AD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1801813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737" name="Line 228">
            <a:extLst>
              <a:ext uri="{FF2B5EF4-FFF2-40B4-BE49-F238E27FC236}">
                <a16:creationId xmlns:a16="http://schemas.microsoft.com/office/drawing/2014/main" id="{9062837D-FC2C-0A44-8B86-027FB7A94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8163" y="1793875"/>
            <a:ext cx="209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38" name="Oval 229">
            <a:extLst>
              <a:ext uri="{FF2B5EF4-FFF2-40B4-BE49-F238E27FC236}">
                <a16:creationId xmlns:a16="http://schemas.microsoft.com/office/drawing/2014/main" id="{6AEE7C17-BC89-8C4E-ACF3-9F1F05DA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5300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39" name="Oval 230">
            <a:extLst>
              <a:ext uri="{FF2B5EF4-FFF2-40B4-BE49-F238E27FC236}">
                <a16:creationId xmlns:a16="http://schemas.microsoft.com/office/drawing/2014/main" id="{F291DAAF-4DDC-A44D-89B1-F4B53E57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3167063"/>
            <a:ext cx="114300" cy="333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0" name="Oval 231">
            <a:extLst>
              <a:ext uri="{FF2B5EF4-FFF2-40B4-BE49-F238E27FC236}">
                <a16:creationId xmlns:a16="http://schemas.microsoft.com/office/drawing/2014/main" id="{CD697CEC-EAE2-8141-B3F6-7143FD3BD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3167063"/>
            <a:ext cx="114300" cy="33337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1" name="Oval 232">
            <a:extLst>
              <a:ext uri="{FF2B5EF4-FFF2-40B4-BE49-F238E27FC236}">
                <a16:creationId xmlns:a16="http://schemas.microsoft.com/office/drawing/2014/main" id="{E963A7D8-1721-EB4A-A15E-B1E6B314E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67063"/>
            <a:ext cx="114300" cy="333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2" name="Oval 233">
            <a:extLst>
              <a:ext uri="{FF2B5EF4-FFF2-40B4-BE49-F238E27FC236}">
                <a16:creationId xmlns:a16="http://schemas.microsoft.com/office/drawing/2014/main" id="{48467E17-BCF5-AC4E-927D-E5628AAFB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67063"/>
            <a:ext cx="114300" cy="33337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3" name="Rectangle 234">
            <a:extLst>
              <a:ext uri="{FF2B5EF4-FFF2-40B4-BE49-F238E27FC236}">
                <a16:creationId xmlns:a16="http://schemas.microsoft.com/office/drawing/2014/main" id="{CA19F8AA-9515-6242-9A66-C89CA7719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67063"/>
            <a:ext cx="76200" cy="33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4" name="Rectangle 235">
            <a:extLst>
              <a:ext uri="{FF2B5EF4-FFF2-40B4-BE49-F238E27FC236}">
                <a16:creationId xmlns:a16="http://schemas.microsoft.com/office/drawing/2014/main" id="{31BF12D2-F388-DA43-A5E4-CDBB276C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67063"/>
            <a:ext cx="76200" cy="333375"/>
          </a:xfrm>
          <a:prstGeom prst="rect">
            <a:avLst/>
          </a:prstGeom>
          <a:noFill/>
          <a:ln w="28575" cap="rnd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5" name="Oval 236">
            <a:extLst>
              <a:ext uri="{FF2B5EF4-FFF2-40B4-BE49-F238E27FC236}">
                <a16:creationId xmlns:a16="http://schemas.microsoft.com/office/drawing/2014/main" id="{75D31AB1-9E12-3740-B3E8-0EC5820F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67063"/>
            <a:ext cx="114300" cy="333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6" name="Oval 237">
            <a:extLst>
              <a:ext uri="{FF2B5EF4-FFF2-40B4-BE49-F238E27FC236}">
                <a16:creationId xmlns:a16="http://schemas.microsoft.com/office/drawing/2014/main" id="{FA0ECB38-1071-7F4E-A897-37988BFE5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67063"/>
            <a:ext cx="114300" cy="33337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7" name="Rectangle 238">
            <a:extLst>
              <a:ext uri="{FF2B5EF4-FFF2-40B4-BE49-F238E27FC236}">
                <a16:creationId xmlns:a16="http://schemas.microsoft.com/office/drawing/2014/main" id="{C41064EF-C838-2042-B7E9-5AA439520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67063"/>
            <a:ext cx="76200" cy="33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8" name="Rectangle 239">
            <a:extLst>
              <a:ext uri="{FF2B5EF4-FFF2-40B4-BE49-F238E27FC236}">
                <a16:creationId xmlns:a16="http://schemas.microsoft.com/office/drawing/2014/main" id="{ED660B12-8BDD-ED42-A2CC-6362B952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67063"/>
            <a:ext cx="76200" cy="333375"/>
          </a:xfrm>
          <a:prstGeom prst="rect">
            <a:avLst/>
          </a:prstGeom>
          <a:noFill/>
          <a:ln w="28575" cap="rnd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49" name="Line 240">
            <a:extLst>
              <a:ext uri="{FF2B5EF4-FFF2-40B4-BE49-F238E27FC236}">
                <a16:creationId xmlns:a16="http://schemas.microsoft.com/office/drawing/2014/main" id="{F66A73EA-C9D2-5648-AD48-A75619B3F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2013" y="3481388"/>
            <a:ext cx="1787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50" name="Line 241">
            <a:extLst>
              <a:ext uri="{FF2B5EF4-FFF2-40B4-BE49-F238E27FC236}">
                <a16:creationId xmlns:a16="http://schemas.microsoft.com/office/drawing/2014/main" id="{4D3D5129-3509-BA43-AD88-AB9AACB52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2013" y="3167063"/>
            <a:ext cx="1787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51" name="Line 242">
            <a:extLst>
              <a:ext uri="{FF2B5EF4-FFF2-40B4-BE49-F238E27FC236}">
                <a16:creationId xmlns:a16="http://schemas.microsoft.com/office/drawing/2014/main" id="{772223A8-B9BB-624A-9515-544B01E22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4363" y="3309938"/>
            <a:ext cx="209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52" name="Line 243">
            <a:extLst>
              <a:ext uri="{FF2B5EF4-FFF2-40B4-BE49-F238E27FC236}">
                <a16:creationId xmlns:a16="http://schemas.microsoft.com/office/drawing/2014/main" id="{D015EB84-8465-0647-AF8B-F3467A360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4363" y="3309938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53" name="Rectangle 244">
            <a:extLst>
              <a:ext uri="{FF2B5EF4-FFF2-40B4-BE49-F238E27FC236}">
                <a16:creationId xmlns:a16="http://schemas.microsoft.com/office/drawing/2014/main" id="{80599425-9345-A547-8BE2-16E3A7F1F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490913"/>
            <a:ext cx="14287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54" name="Line 245">
            <a:extLst>
              <a:ext uri="{FF2B5EF4-FFF2-40B4-BE49-F238E27FC236}">
                <a16:creationId xmlns:a16="http://schemas.microsoft.com/office/drawing/2014/main" id="{7A22DE68-FDC3-E642-BFC8-E18692074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4363" y="3843338"/>
            <a:ext cx="158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755" name="Group 246">
            <a:extLst>
              <a:ext uri="{FF2B5EF4-FFF2-40B4-BE49-F238E27FC236}">
                <a16:creationId xmlns:a16="http://schemas.microsoft.com/office/drawing/2014/main" id="{92031B5D-7669-9E48-AC16-68E01F67FFF4}"/>
              </a:ext>
            </a:extLst>
          </p:cNvPr>
          <p:cNvGrpSpPr>
            <a:grpSpLocks/>
          </p:cNvGrpSpPr>
          <p:nvPr/>
        </p:nvGrpSpPr>
        <p:grpSpPr bwMode="auto">
          <a:xfrm>
            <a:off x="1741488" y="4033838"/>
            <a:ext cx="238125" cy="96837"/>
            <a:chOff x="1097" y="2707"/>
            <a:chExt cx="150" cy="61"/>
          </a:xfrm>
        </p:grpSpPr>
        <p:sp>
          <p:nvSpPr>
            <p:cNvPr id="26027" name="Line 247">
              <a:extLst>
                <a:ext uri="{FF2B5EF4-FFF2-40B4-BE49-F238E27FC236}">
                  <a16:creationId xmlns:a16="http://schemas.microsoft.com/office/drawing/2014/main" id="{3455536A-6A40-7749-AB0D-C078FD807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2707"/>
              <a:ext cx="1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28" name="Line 248">
              <a:extLst>
                <a:ext uri="{FF2B5EF4-FFF2-40B4-BE49-F238E27FC236}">
                  <a16:creationId xmlns:a16="http://schemas.microsoft.com/office/drawing/2014/main" id="{628DB9CC-3244-5E4D-9216-3D460D822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7" y="2737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29" name="Line 249">
              <a:extLst>
                <a:ext uri="{FF2B5EF4-FFF2-40B4-BE49-F238E27FC236}">
                  <a16:creationId xmlns:a16="http://schemas.microsoft.com/office/drawing/2014/main" id="{323EA103-A9C4-2449-9B8E-55242BA2A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2767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756" name="Line 250">
            <a:extLst>
              <a:ext uri="{FF2B5EF4-FFF2-40B4-BE49-F238E27FC236}">
                <a16:creationId xmlns:a16="http://schemas.microsoft.com/office/drawing/2014/main" id="{03401AD6-15AF-D34B-B015-B8A5487AF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4363" y="3309938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57" name="Rectangle 251">
            <a:extLst>
              <a:ext uri="{FF2B5EF4-FFF2-40B4-BE49-F238E27FC236}">
                <a16:creationId xmlns:a16="http://schemas.microsoft.com/office/drawing/2014/main" id="{02D5AA41-5C49-7047-A4C8-D2113F682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490913"/>
            <a:ext cx="14287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58" name="Line 252">
            <a:extLst>
              <a:ext uri="{FF2B5EF4-FFF2-40B4-BE49-F238E27FC236}">
                <a16:creationId xmlns:a16="http://schemas.microsoft.com/office/drawing/2014/main" id="{C9B7F2E2-E3FB-2D4B-B6A9-ED97E2550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4363" y="3843338"/>
            <a:ext cx="158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59" name="Line 253">
            <a:extLst>
              <a:ext uri="{FF2B5EF4-FFF2-40B4-BE49-F238E27FC236}">
                <a16:creationId xmlns:a16="http://schemas.microsoft.com/office/drawing/2014/main" id="{14A6F927-27D7-3B4D-801F-921028904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1488" y="4033838"/>
            <a:ext cx="2381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0" name="Line 254">
            <a:extLst>
              <a:ext uri="{FF2B5EF4-FFF2-40B4-BE49-F238E27FC236}">
                <a16:creationId xmlns:a16="http://schemas.microsoft.com/office/drawing/2014/main" id="{C2DED01E-CDCB-9943-8EE9-3F54E44D9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9113" y="4081463"/>
            <a:ext cx="142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1" name="Line 255">
            <a:extLst>
              <a:ext uri="{FF2B5EF4-FFF2-40B4-BE49-F238E27FC236}">
                <a16:creationId xmlns:a16="http://schemas.microsoft.com/office/drawing/2014/main" id="{C40F37EA-9507-F740-B66F-D719D4485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7213" y="4129088"/>
            <a:ext cx="57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2" name="Line 256">
            <a:extLst>
              <a:ext uri="{FF2B5EF4-FFF2-40B4-BE49-F238E27FC236}">
                <a16:creationId xmlns:a16="http://schemas.microsoft.com/office/drawing/2014/main" id="{056B5AB0-9E82-654A-B4C8-CCD78F8C4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1488" y="4033838"/>
            <a:ext cx="2381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3" name="Line 257">
            <a:extLst>
              <a:ext uri="{FF2B5EF4-FFF2-40B4-BE49-F238E27FC236}">
                <a16:creationId xmlns:a16="http://schemas.microsoft.com/office/drawing/2014/main" id="{BB5EEDFF-C308-9741-9BD3-F70E33438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9113" y="4081463"/>
            <a:ext cx="142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4" name="Line 258">
            <a:extLst>
              <a:ext uri="{FF2B5EF4-FFF2-40B4-BE49-F238E27FC236}">
                <a16:creationId xmlns:a16="http://schemas.microsoft.com/office/drawing/2014/main" id="{ED55A11C-9B36-2343-84FB-713280EA5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7213" y="4129088"/>
            <a:ext cx="57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765" name="Group 259">
            <a:extLst>
              <a:ext uri="{FF2B5EF4-FFF2-40B4-BE49-F238E27FC236}">
                <a16:creationId xmlns:a16="http://schemas.microsoft.com/office/drawing/2014/main" id="{8F858A8F-5356-5840-AA40-E801636042A7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309938"/>
            <a:ext cx="257175" cy="820737"/>
            <a:chOff x="2517" y="2251"/>
            <a:chExt cx="162" cy="517"/>
          </a:xfrm>
        </p:grpSpPr>
        <p:sp>
          <p:nvSpPr>
            <p:cNvPr id="26020" name="Line 260">
              <a:extLst>
                <a:ext uri="{FF2B5EF4-FFF2-40B4-BE49-F238E27FC236}">
                  <a16:creationId xmlns:a16="http://schemas.microsoft.com/office/drawing/2014/main" id="{79E37ED9-B805-C745-A424-B47599426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2251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21" name="Rectangle 261">
              <a:extLst>
                <a:ext uri="{FF2B5EF4-FFF2-40B4-BE49-F238E27FC236}">
                  <a16:creationId xmlns:a16="http://schemas.microsoft.com/office/drawing/2014/main" id="{A4EC2485-EAE3-144B-A887-2A329B1C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365"/>
              <a:ext cx="90" cy="2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022" name="Line 262">
              <a:extLst>
                <a:ext uri="{FF2B5EF4-FFF2-40B4-BE49-F238E27FC236}">
                  <a16:creationId xmlns:a16="http://schemas.microsoft.com/office/drawing/2014/main" id="{AD721AC8-511F-4740-A033-DEE45802E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258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023" name="Group 263">
              <a:extLst>
                <a:ext uri="{FF2B5EF4-FFF2-40B4-BE49-F238E27FC236}">
                  <a16:creationId xmlns:a16="http://schemas.microsoft.com/office/drawing/2014/main" id="{B9A288D6-392A-C045-8AB1-0156EF7EC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2707"/>
              <a:ext cx="162" cy="61"/>
              <a:chOff x="2517" y="2707"/>
              <a:chExt cx="162" cy="61"/>
            </a:xfrm>
          </p:grpSpPr>
          <p:sp>
            <p:nvSpPr>
              <p:cNvPr id="26024" name="Line 264">
                <a:extLst>
                  <a:ext uri="{FF2B5EF4-FFF2-40B4-BE49-F238E27FC236}">
                    <a16:creationId xmlns:a16="http://schemas.microsoft.com/office/drawing/2014/main" id="{54AE58F9-98D1-6149-9746-84C82294D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2707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25" name="Line 265">
                <a:extLst>
                  <a:ext uri="{FF2B5EF4-FFF2-40B4-BE49-F238E27FC236}">
                    <a16:creationId xmlns:a16="http://schemas.microsoft.com/office/drawing/2014/main" id="{22A8B547-3E00-FC4F-AFEC-869E0AAC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737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26" name="Line 266">
                <a:extLst>
                  <a:ext uri="{FF2B5EF4-FFF2-40B4-BE49-F238E27FC236}">
                    <a16:creationId xmlns:a16="http://schemas.microsoft.com/office/drawing/2014/main" id="{C279F6F4-C06E-644D-915C-555B5EB29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3" y="2767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5766" name="Line 267">
            <a:extLst>
              <a:ext uri="{FF2B5EF4-FFF2-40B4-BE49-F238E27FC236}">
                <a16:creationId xmlns:a16="http://schemas.microsoft.com/office/drawing/2014/main" id="{3C7EDCB6-7765-1D41-AB19-C73EE33CE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3309938"/>
            <a:ext cx="180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7" name="Line 268">
            <a:extLst>
              <a:ext uri="{FF2B5EF4-FFF2-40B4-BE49-F238E27FC236}">
                <a16:creationId xmlns:a16="http://schemas.microsoft.com/office/drawing/2014/main" id="{78D0A0BD-B893-DD43-9C89-531DE4546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3309938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68" name="Rectangle 269">
            <a:extLst>
              <a:ext uri="{FF2B5EF4-FFF2-40B4-BE49-F238E27FC236}">
                <a16:creationId xmlns:a16="http://schemas.microsoft.com/office/drawing/2014/main" id="{6F3F5E48-7F06-094B-B9CF-B680B96F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490913"/>
            <a:ext cx="14287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69" name="Line 270">
            <a:extLst>
              <a:ext uri="{FF2B5EF4-FFF2-40B4-BE49-F238E27FC236}">
                <a16:creationId xmlns:a16="http://schemas.microsoft.com/office/drawing/2014/main" id="{287E7B9D-88A3-054F-8347-9BC51A3AF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3843338"/>
            <a:ext cx="158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770" name="Group 271">
            <a:extLst>
              <a:ext uri="{FF2B5EF4-FFF2-40B4-BE49-F238E27FC236}">
                <a16:creationId xmlns:a16="http://schemas.microsoft.com/office/drawing/2014/main" id="{0A2887EC-8DA4-D549-B4F5-BB8ED096B984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4033838"/>
            <a:ext cx="257175" cy="96837"/>
            <a:chOff x="2517" y="2707"/>
            <a:chExt cx="162" cy="61"/>
          </a:xfrm>
        </p:grpSpPr>
        <p:sp>
          <p:nvSpPr>
            <p:cNvPr id="26017" name="Line 272">
              <a:extLst>
                <a:ext uri="{FF2B5EF4-FFF2-40B4-BE49-F238E27FC236}">
                  <a16:creationId xmlns:a16="http://schemas.microsoft.com/office/drawing/2014/main" id="{AF102F33-3746-A146-9437-EECA2C23F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707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18" name="Line 273">
              <a:extLst>
                <a:ext uri="{FF2B5EF4-FFF2-40B4-BE49-F238E27FC236}">
                  <a16:creationId xmlns:a16="http://schemas.microsoft.com/office/drawing/2014/main" id="{790B49E2-EAFD-2E4F-A473-38BF797A0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2737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19" name="Line 274">
              <a:extLst>
                <a:ext uri="{FF2B5EF4-FFF2-40B4-BE49-F238E27FC236}">
                  <a16:creationId xmlns:a16="http://schemas.microsoft.com/office/drawing/2014/main" id="{AD0A0999-6439-544A-B689-BB7D3F626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3" y="2767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771" name="Line 275">
            <a:extLst>
              <a:ext uri="{FF2B5EF4-FFF2-40B4-BE49-F238E27FC236}">
                <a16:creationId xmlns:a16="http://schemas.microsoft.com/office/drawing/2014/main" id="{CC88584E-C8BB-634F-9D41-4D18274F7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3309938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2" name="Rectangle 276">
            <a:extLst>
              <a:ext uri="{FF2B5EF4-FFF2-40B4-BE49-F238E27FC236}">
                <a16:creationId xmlns:a16="http://schemas.microsoft.com/office/drawing/2014/main" id="{3F1E0278-0BBD-834B-8956-0B57EDAD4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490913"/>
            <a:ext cx="14287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773" name="Line 277">
            <a:extLst>
              <a:ext uri="{FF2B5EF4-FFF2-40B4-BE49-F238E27FC236}">
                <a16:creationId xmlns:a16="http://schemas.microsoft.com/office/drawing/2014/main" id="{9EB23FAE-5C33-EB40-A192-8DB9D3014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3843338"/>
            <a:ext cx="158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4" name="Line 278">
            <a:extLst>
              <a:ext uri="{FF2B5EF4-FFF2-40B4-BE49-F238E27FC236}">
                <a16:creationId xmlns:a16="http://schemas.microsoft.com/office/drawing/2014/main" id="{9DA8ED9E-9499-CF45-B7B3-A7AC38163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403383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5" name="Line 279">
            <a:extLst>
              <a:ext uri="{FF2B5EF4-FFF2-40B4-BE49-F238E27FC236}">
                <a16:creationId xmlns:a16="http://schemas.microsoft.com/office/drawing/2014/main" id="{F100D338-DA7D-434B-94C9-25143D52A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888" y="4081463"/>
            <a:ext cx="152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6" name="Line 280">
            <a:extLst>
              <a:ext uri="{FF2B5EF4-FFF2-40B4-BE49-F238E27FC236}">
                <a16:creationId xmlns:a16="http://schemas.microsoft.com/office/drawing/2014/main" id="{69835B01-7765-F24D-9594-9F200ED66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513" y="412908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7" name="Line 281">
            <a:extLst>
              <a:ext uri="{FF2B5EF4-FFF2-40B4-BE49-F238E27FC236}">
                <a16:creationId xmlns:a16="http://schemas.microsoft.com/office/drawing/2014/main" id="{AAAC72EC-F3FE-C348-AF78-439C3913E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403383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8" name="Line 282">
            <a:extLst>
              <a:ext uri="{FF2B5EF4-FFF2-40B4-BE49-F238E27FC236}">
                <a16:creationId xmlns:a16="http://schemas.microsoft.com/office/drawing/2014/main" id="{2DE970A4-D136-7645-A8C1-294F47E29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888" y="4081463"/>
            <a:ext cx="152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79" name="Line 283">
            <a:extLst>
              <a:ext uri="{FF2B5EF4-FFF2-40B4-BE49-F238E27FC236}">
                <a16:creationId xmlns:a16="http://schemas.microsoft.com/office/drawing/2014/main" id="{6FA74D7F-4FDE-7F4B-8A82-BF7BB8B89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513" y="412908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0" name="Line 284">
            <a:extLst>
              <a:ext uri="{FF2B5EF4-FFF2-40B4-BE49-F238E27FC236}">
                <a16:creationId xmlns:a16="http://schemas.microsoft.com/office/drawing/2014/main" id="{C86EEBA7-CBD8-0741-82F3-79516E7B7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3309938"/>
            <a:ext cx="180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1" name="Line 285">
            <a:extLst>
              <a:ext uri="{FF2B5EF4-FFF2-40B4-BE49-F238E27FC236}">
                <a16:creationId xmlns:a16="http://schemas.microsoft.com/office/drawing/2014/main" id="{3B98241A-A3E9-4546-BA0A-CE96F8041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3913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2" name="Line 286">
            <a:extLst>
              <a:ext uri="{FF2B5EF4-FFF2-40B4-BE49-F238E27FC236}">
                <a16:creationId xmlns:a16="http://schemas.microsoft.com/office/drawing/2014/main" id="{C714F12D-27FB-1C45-B53A-87FE386A1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3" name="Line 287">
            <a:extLst>
              <a:ext uri="{FF2B5EF4-FFF2-40B4-BE49-F238E27FC236}">
                <a16:creationId xmlns:a16="http://schemas.microsoft.com/office/drawing/2014/main" id="{9676873A-85F1-C641-8FD8-B5717284E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5863" y="3309938"/>
            <a:ext cx="936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4" name="Line 288">
            <a:extLst>
              <a:ext uri="{FF2B5EF4-FFF2-40B4-BE49-F238E27FC236}">
                <a16:creationId xmlns:a16="http://schemas.microsoft.com/office/drawing/2014/main" id="{9C766D1C-B142-C34C-83FE-DC7815BBF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5" name="Line 289">
            <a:extLst>
              <a:ext uri="{FF2B5EF4-FFF2-40B4-BE49-F238E27FC236}">
                <a16:creationId xmlns:a16="http://schemas.microsoft.com/office/drawing/2014/main" id="{2F22B43B-9E91-3547-85D3-28E074130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700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6" name="Line 290">
            <a:extLst>
              <a:ext uri="{FF2B5EF4-FFF2-40B4-BE49-F238E27FC236}">
                <a16:creationId xmlns:a16="http://schemas.microsoft.com/office/drawing/2014/main" id="{7677E8F7-818C-7449-B5E5-B82A04492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3309938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7" name="Line 291">
            <a:extLst>
              <a:ext uri="{FF2B5EF4-FFF2-40B4-BE49-F238E27FC236}">
                <a16:creationId xmlns:a16="http://schemas.microsoft.com/office/drawing/2014/main" id="{11012394-C278-BC45-932A-70237266A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8" name="Line 292">
            <a:extLst>
              <a:ext uri="{FF2B5EF4-FFF2-40B4-BE49-F238E27FC236}">
                <a16:creationId xmlns:a16="http://schemas.microsoft.com/office/drawing/2014/main" id="{81C5EE7E-15AB-934E-A476-BE729D500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89" name="Line 293">
            <a:extLst>
              <a:ext uri="{FF2B5EF4-FFF2-40B4-BE49-F238E27FC236}">
                <a16:creationId xmlns:a16="http://schemas.microsoft.com/office/drawing/2014/main" id="{6DD51EFE-96EC-C74B-9F7C-BAE762E1F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309938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0" name="Line 294">
            <a:extLst>
              <a:ext uri="{FF2B5EF4-FFF2-40B4-BE49-F238E27FC236}">
                <a16:creationId xmlns:a16="http://schemas.microsoft.com/office/drawing/2014/main" id="{7D32EE09-4DCD-484A-91DE-FF8AF97E3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0938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1" name="Line 295">
            <a:extLst>
              <a:ext uri="{FF2B5EF4-FFF2-40B4-BE49-F238E27FC236}">
                <a16:creationId xmlns:a16="http://schemas.microsoft.com/office/drawing/2014/main" id="{0CE4D9BE-80E5-0A42-9CBA-989AAABB0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3309938"/>
            <a:ext cx="76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2" name="Line 296">
            <a:extLst>
              <a:ext uri="{FF2B5EF4-FFF2-40B4-BE49-F238E27FC236}">
                <a16:creationId xmlns:a16="http://schemas.microsoft.com/office/drawing/2014/main" id="{19DC6FEB-4BD7-AE4A-A1A1-D6FF28B1F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3913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3" name="Line 297">
            <a:extLst>
              <a:ext uri="{FF2B5EF4-FFF2-40B4-BE49-F238E27FC236}">
                <a16:creationId xmlns:a16="http://schemas.microsoft.com/office/drawing/2014/main" id="{FBFE41C1-3C1C-834B-AD43-297F7E12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4" name="Line 298">
            <a:extLst>
              <a:ext uri="{FF2B5EF4-FFF2-40B4-BE49-F238E27FC236}">
                <a16:creationId xmlns:a16="http://schemas.microsoft.com/office/drawing/2014/main" id="{4E970267-B6BC-DD40-9115-318F1D4D7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5863" y="3309938"/>
            <a:ext cx="936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5" name="Line 299">
            <a:extLst>
              <a:ext uri="{FF2B5EF4-FFF2-40B4-BE49-F238E27FC236}">
                <a16:creationId xmlns:a16="http://schemas.microsoft.com/office/drawing/2014/main" id="{49D23ADD-9F87-5944-AD84-7D0E970FB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6" name="Line 300">
            <a:extLst>
              <a:ext uri="{FF2B5EF4-FFF2-40B4-BE49-F238E27FC236}">
                <a16:creationId xmlns:a16="http://schemas.microsoft.com/office/drawing/2014/main" id="{991A7A6B-2604-8041-80FC-99293886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700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7" name="Line 301">
            <a:extLst>
              <a:ext uri="{FF2B5EF4-FFF2-40B4-BE49-F238E27FC236}">
                <a16:creationId xmlns:a16="http://schemas.microsoft.com/office/drawing/2014/main" id="{DF01E9EB-BBA3-2F48-9D39-0932E190B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3309938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8" name="Line 302">
            <a:extLst>
              <a:ext uri="{FF2B5EF4-FFF2-40B4-BE49-F238E27FC236}">
                <a16:creationId xmlns:a16="http://schemas.microsoft.com/office/drawing/2014/main" id="{EFE3E814-787B-1548-AFEB-C76D12BFC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799" name="Line 303">
            <a:extLst>
              <a:ext uri="{FF2B5EF4-FFF2-40B4-BE49-F238E27FC236}">
                <a16:creationId xmlns:a16="http://schemas.microsoft.com/office/drawing/2014/main" id="{676B0E85-5386-784E-90E4-BC7ED55C6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0" name="Line 304">
            <a:extLst>
              <a:ext uri="{FF2B5EF4-FFF2-40B4-BE49-F238E27FC236}">
                <a16:creationId xmlns:a16="http://schemas.microsoft.com/office/drawing/2014/main" id="{9C4C8751-70F8-8A41-A9D6-0F4D41888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3309938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1" name="Line 305">
            <a:extLst>
              <a:ext uri="{FF2B5EF4-FFF2-40B4-BE49-F238E27FC236}">
                <a16:creationId xmlns:a16="http://schemas.microsoft.com/office/drawing/2014/main" id="{54FE53F3-679F-EB49-8B38-AF4562891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0938" y="3309938"/>
            <a:ext cx="104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2" name="Line 306">
            <a:extLst>
              <a:ext uri="{FF2B5EF4-FFF2-40B4-BE49-F238E27FC236}">
                <a16:creationId xmlns:a16="http://schemas.microsoft.com/office/drawing/2014/main" id="{4D7AB33C-8621-8B48-93CA-A9621FB7C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3309938"/>
            <a:ext cx="76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3" name="Line 307">
            <a:extLst>
              <a:ext uri="{FF2B5EF4-FFF2-40B4-BE49-F238E27FC236}">
                <a16:creationId xmlns:a16="http://schemas.microsoft.com/office/drawing/2014/main" id="{2F434B23-2651-4048-9002-98B1E9695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900" y="1793875"/>
            <a:ext cx="1588" cy="649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4" name="Line 308">
            <a:extLst>
              <a:ext uri="{FF2B5EF4-FFF2-40B4-BE49-F238E27FC236}">
                <a16:creationId xmlns:a16="http://schemas.microsoft.com/office/drawing/2014/main" id="{B6417BFA-A1BB-444E-8571-473DAD346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900" y="2547938"/>
            <a:ext cx="1588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5" name="Line 309">
            <a:extLst>
              <a:ext uri="{FF2B5EF4-FFF2-40B4-BE49-F238E27FC236}">
                <a16:creationId xmlns:a16="http://schemas.microsoft.com/office/drawing/2014/main" id="{BFFA2ABA-A91B-9843-82BA-EEA13009A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025" y="2443163"/>
            <a:ext cx="295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6" name="Line 310">
            <a:extLst>
              <a:ext uri="{FF2B5EF4-FFF2-40B4-BE49-F238E27FC236}">
                <a16:creationId xmlns:a16="http://schemas.microsoft.com/office/drawing/2014/main" id="{DF22B4D9-0B57-AD44-9696-77AD8B729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025" y="2547938"/>
            <a:ext cx="295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7" name="Line 311">
            <a:extLst>
              <a:ext uri="{FF2B5EF4-FFF2-40B4-BE49-F238E27FC236}">
                <a16:creationId xmlns:a16="http://schemas.microsoft.com/office/drawing/2014/main" id="{361E4769-783C-C64A-BC27-C2159F726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2463" y="2519363"/>
            <a:ext cx="247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8" name="Line 312">
            <a:extLst>
              <a:ext uri="{FF2B5EF4-FFF2-40B4-BE49-F238E27FC236}">
                <a16:creationId xmlns:a16="http://schemas.microsoft.com/office/drawing/2014/main" id="{A8B0E96C-A0B1-5D46-B7C6-E86469AD4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2566988"/>
            <a:ext cx="152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09" name="Line 313">
            <a:extLst>
              <a:ext uri="{FF2B5EF4-FFF2-40B4-BE49-F238E27FC236}">
                <a16:creationId xmlns:a16="http://schemas.microsoft.com/office/drawing/2014/main" id="{FF19D41F-16F2-1445-9FDF-0EC442D3C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7713" y="2624138"/>
            <a:ext cx="57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10" name="Line 314">
            <a:extLst>
              <a:ext uri="{FF2B5EF4-FFF2-40B4-BE49-F238E27FC236}">
                <a16:creationId xmlns:a16="http://schemas.microsoft.com/office/drawing/2014/main" id="{0B38FCC2-4EC9-AB4C-82C4-3284C3EC7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2463" y="2519363"/>
            <a:ext cx="247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11" name="Line 315">
            <a:extLst>
              <a:ext uri="{FF2B5EF4-FFF2-40B4-BE49-F238E27FC236}">
                <a16:creationId xmlns:a16="http://schemas.microsoft.com/office/drawing/2014/main" id="{E1BE58BC-2F08-4540-9543-2FD9F1D1E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2566988"/>
            <a:ext cx="152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12" name="Line 316">
            <a:extLst>
              <a:ext uri="{FF2B5EF4-FFF2-40B4-BE49-F238E27FC236}">
                <a16:creationId xmlns:a16="http://schemas.microsoft.com/office/drawing/2014/main" id="{CA914E32-746A-2C43-A28C-39F388870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7713" y="2624138"/>
            <a:ext cx="57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13" name="Rectangle 317">
            <a:extLst>
              <a:ext uri="{FF2B5EF4-FFF2-40B4-BE49-F238E27FC236}">
                <a16:creationId xmlns:a16="http://schemas.microsoft.com/office/drawing/2014/main" id="{3A9EA8C6-4100-984F-B196-3B351D74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4128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14" name="Rectangle 318">
            <a:extLst>
              <a:ext uri="{FF2B5EF4-FFF2-40B4-BE49-F238E27FC236}">
                <a16:creationId xmlns:a16="http://schemas.microsoft.com/office/drawing/2014/main" id="{9C783390-0759-4E46-8A3F-2848ADD8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420813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15" name="Rectangle 319">
            <a:extLst>
              <a:ext uri="{FF2B5EF4-FFF2-40B4-BE49-F238E27FC236}">
                <a16:creationId xmlns:a16="http://schemas.microsoft.com/office/drawing/2014/main" id="{725B9509-E35A-794E-AE99-4889E2C8A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1479550"/>
            <a:ext cx="171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16" name="Rectangle 320">
            <a:extLst>
              <a:ext uri="{FF2B5EF4-FFF2-40B4-BE49-F238E27FC236}">
                <a16:creationId xmlns:a16="http://schemas.microsoft.com/office/drawing/2014/main" id="{3FF644AB-5F31-B94B-B260-D916E05E5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148748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GB" altLang="en-US">
              <a:latin typeface="Tahoma" panose="020B0604030504040204" pitchFamily="34" charset="0"/>
            </a:endParaRPr>
          </a:p>
        </p:txBody>
      </p:sp>
      <p:grpSp>
        <p:nvGrpSpPr>
          <p:cNvPr id="25817" name="Group 321">
            <a:extLst>
              <a:ext uri="{FF2B5EF4-FFF2-40B4-BE49-F238E27FC236}">
                <a16:creationId xmlns:a16="http://schemas.microsoft.com/office/drawing/2014/main" id="{1F19D8E1-4DA4-9D44-8BFF-5D7DD41DBE3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1793875"/>
            <a:ext cx="257175" cy="831850"/>
            <a:chOff x="2517" y="1296"/>
            <a:chExt cx="162" cy="524"/>
          </a:xfrm>
        </p:grpSpPr>
        <p:sp>
          <p:nvSpPr>
            <p:cNvPr id="26010" name="Line 322">
              <a:extLst>
                <a:ext uri="{FF2B5EF4-FFF2-40B4-BE49-F238E27FC236}">
                  <a16:creationId xmlns:a16="http://schemas.microsoft.com/office/drawing/2014/main" id="{52C4AA69-2719-0B49-853F-1CE7683FB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1296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11" name="Rectangle 323">
              <a:extLst>
                <a:ext uri="{FF2B5EF4-FFF2-40B4-BE49-F238E27FC236}">
                  <a16:creationId xmlns:a16="http://schemas.microsoft.com/office/drawing/2014/main" id="{D03A80BA-1463-3F4F-AF13-2C15804E8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1410"/>
              <a:ext cx="90" cy="2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012" name="Line 324">
              <a:extLst>
                <a:ext uri="{FF2B5EF4-FFF2-40B4-BE49-F238E27FC236}">
                  <a16:creationId xmlns:a16="http://schemas.microsoft.com/office/drawing/2014/main" id="{E59F6058-8704-0B4A-8915-593EF9325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1632"/>
              <a:ext cx="1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013" name="Group 325">
              <a:extLst>
                <a:ext uri="{FF2B5EF4-FFF2-40B4-BE49-F238E27FC236}">
                  <a16:creationId xmlns:a16="http://schemas.microsoft.com/office/drawing/2014/main" id="{ED087EC8-1639-F44E-9F36-C00993CAE0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1753"/>
              <a:ext cx="162" cy="67"/>
              <a:chOff x="2517" y="1753"/>
              <a:chExt cx="162" cy="67"/>
            </a:xfrm>
          </p:grpSpPr>
          <p:sp>
            <p:nvSpPr>
              <p:cNvPr id="26014" name="Line 326">
                <a:extLst>
                  <a:ext uri="{FF2B5EF4-FFF2-40B4-BE49-F238E27FC236}">
                    <a16:creationId xmlns:a16="http://schemas.microsoft.com/office/drawing/2014/main" id="{0189114F-7BFF-BA4C-9EAB-23659C00F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1753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15" name="Line 327">
                <a:extLst>
                  <a:ext uri="{FF2B5EF4-FFF2-40B4-BE49-F238E27FC236}">
                    <a16:creationId xmlns:a16="http://schemas.microsoft.com/office/drawing/2014/main" id="{FB049D1E-E0DB-D446-BDFB-312F50165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1783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16" name="Line 328">
                <a:extLst>
                  <a:ext uri="{FF2B5EF4-FFF2-40B4-BE49-F238E27FC236}">
                    <a16:creationId xmlns:a16="http://schemas.microsoft.com/office/drawing/2014/main" id="{EE671EAE-A25E-D844-919E-4210E5B46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3" y="1819"/>
                <a:ext cx="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5818" name="Line 329">
            <a:extLst>
              <a:ext uri="{FF2B5EF4-FFF2-40B4-BE49-F238E27FC236}">
                <a16:creationId xmlns:a16="http://schemas.microsoft.com/office/drawing/2014/main" id="{3B6E9F26-989C-204E-9FEC-1A0A5757E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1793875"/>
            <a:ext cx="1809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19" name="Line 330">
            <a:extLst>
              <a:ext uri="{FF2B5EF4-FFF2-40B4-BE49-F238E27FC236}">
                <a16:creationId xmlns:a16="http://schemas.microsoft.com/office/drawing/2014/main" id="{4E4610F7-AED9-354B-9753-8B974475C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1793875"/>
            <a:ext cx="1587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20" name="Rectangle 331">
            <a:extLst>
              <a:ext uri="{FF2B5EF4-FFF2-40B4-BE49-F238E27FC236}">
                <a16:creationId xmlns:a16="http://schemas.microsoft.com/office/drawing/2014/main" id="{B92B19DE-A933-9D49-8AAB-7DAB84901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1974850"/>
            <a:ext cx="142875" cy="363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21" name="Line 332">
            <a:extLst>
              <a:ext uri="{FF2B5EF4-FFF2-40B4-BE49-F238E27FC236}">
                <a16:creationId xmlns:a16="http://schemas.microsoft.com/office/drawing/2014/main" id="{2BA56AC4-3615-7D40-B25F-7CEA4232B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2327275"/>
            <a:ext cx="1587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822" name="Group 333">
            <a:extLst>
              <a:ext uri="{FF2B5EF4-FFF2-40B4-BE49-F238E27FC236}">
                <a16:creationId xmlns:a16="http://schemas.microsoft.com/office/drawing/2014/main" id="{356542DD-37E4-4540-B10F-7840C6B25B9D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519363"/>
            <a:ext cx="257175" cy="106362"/>
            <a:chOff x="2517" y="1753"/>
            <a:chExt cx="162" cy="67"/>
          </a:xfrm>
        </p:grpSpPr>
        <p:sp>
          <p:nvSpPr>
            <p:cNvPr id="26007" name="Line 334">
              <a:extLst>
                <a:ext uri="{FF2B5EF4-FFF2-40B4-BE49-F238E27FC236}">
                  <a16:creationId xmlns:a16="http://schemas.microsoft.com/office/drawing/2014/main" id="{8BD112E5-14F9-1744-998A-422DA3D01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753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8" name="Line 335">
              <a:extLst>
                <a:ext uri="{FF2B5EF4-FFF2-40B4-BE49-F238E27FC236}">
                  <a16:creationId xmlns:a16="http://schemas.microsoft.com/office/drawing/2014/main" id="{F786417C-02F8-6843-8F6C-0FA77570F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783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9" name="Line 336">
              <a:extLst>
                <a:ext uri="{FF2B5EF4-FFF2-40B4-BE49-F238E27FC236}">
                  <a16:creationId xmlns:a16="http://schemas.microsoft.com/office/drawing/2014/main" id="{D5EA9A9F-774D-3742-858A-A45488EA0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3" y="1819"/>
              <a:ext cx="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823" name="Line 337">
            <a:extLst>
              <a:ext uri="{FF2B5EF4-FFF2-40B4-BE49-F238E27FC236}">
                <a16:creationId xmlns:a16="http://schemas.microsoft.com/office/drawing/2014/main" id="{4A492381-DF3E-6E44-BB4B-9CF2D649A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1793875"/>
            <a:ext cx="1587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24" name="Rectangle 338">
            <a:extLst>
              <a:ext uri="{FF2B5EF4-FFF2-40B4-BE49-F238E27FC236}">
                <a16:creationId xmlns:a16="http://schemas.microsoft.com/office/drawing/2014/main" id="{8088E6A6-49ED-8141-B7A1-B7F5E678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1974850"/>
            <a:ext cx="142875" cy="363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25" name="Line 339">
            <a:extLst>
              <a:ext uri="{FF2B5EF4-FFF2-40B4-BE49-F238E27FC236}">
                <a16:creationId xmlns:a16="http://schemas.microsoft.com/office/drawing/2014/main" id="{73A6D58F-0CD2-8C4B-B77E-8EDE1F888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2327275"/>
            <a:ext cx="1587" cy="1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26" name="Line 340">
            <a:extLst>
              <a:ext uri="{FF2B5EF4-FFF2-40B4-BE49-F238E27FC236}">
                <a16:creationId xmlns:a16="http://schemas.microsoft.com/office/drawing/2014/main" id="{15F87C12-5ED8-B945-8DAB-87BF07EBB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251936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27" name="Line 341">
            <a:extLst>
              <a:ext uri="{FF2B5EF4-FFF2-40B4-BE49-F238E27FC236}">
                <a16:creationId xmlns:a16="http://schemas.microsoft.com/office/drawing/2014/main" id="{CFC0B037-9205-974D-8BFE-C6035CBE9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888" y="2566988"/>
            <a:ext cx="152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28" name="Line 342">
            <a:extLst>
              <a:ext uri="{FF2B5EF4-FFF2-40B4-BE49-F238E27FC236}">
                <a16:creationId xmlns:a16="http://schemas.microsoft.com/office/drawing/2014/main" id="{445D4336-A89C-0844-A769-89E417CA9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513" y="26241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29" name="Line 343">
            <a:extLst>
              <a:ext uri="{FF2B5EF4-FFF2-40B4-BE49-F238E27FC236}">
                <a16:creationId xmlns:a16="http://schemas.microsoft.com/office/drawing/2014/main" id="{D83DEB04-0D82-A947-97C0-573E6BDE6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251936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30" name="Line 344">
            <a:extLst>
              <a:ext uri="{FF2B5EF4-FFF2-40B4-BE49-F238E27FC236}">
                <a16:creationId xmlns:a16="http://schemas.microsoft.com/office/drawing/2014/main" id="{F7CE3F34-0105-6B4A-BA71-BADC0E891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888" y="2566988"/>
            <a:ext cx="152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31" name="Line 345">
            <a:extLst>
              <a:ext uri="{FF2B5EF4-FFF2-40B4-BE49-F238E27FC236}">
                <a16:creationId xmlns:a16="http://schemas.microsoft.com/office/drawing/2014/main" id="{8C136BF8-B1DF-B64B-9922-E8260FC16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513" y="26241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32" name="Line 346">
            <a:extLst>
              <a:ext uri="{FF2B5EF4-FFF2-40B4-BE49-F238E27FC236}">
                <a16:creationId xmlns:a16="http://schemas.microsoft.com/office/drawing/2014/main" id="{81DF6FB6-D35C-D741-AE4E-8DDDA0E6B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1793875"/>
            <a:ext cx="1809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33" name="Oval 347">
            <a:extLst>
              <a:ext uri="{FF2B5EF4-FFF2-40B4-BE49-F238E27FC236}">
                <a16:creationId xmlns:a16="http://schemas.microsoft.com/office/drawing/2014/main" id="{BF266D4E-0013-D44E-B5A3-1D10882C6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1765300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34" name="Rectangle 348">
            <a:extLst>
              <a:ext uri="{FF2B5EF4-FFF2-40B4-BE49-F238E27FC236}">
                <a16:creationId xmlns:a16="http://schemas.microsoft.com/office/drawing/2014/main" id="{DECBE082-9AE2-0C40-9FD0-602CBAB9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0224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35" name="Rectangle 349">
            <a:extLst>
              <a:ext uri="{FF2B5EF4-FFF2-40B4-BE49-F238E27FC236}">
                <a16:creationId xmlns:a16="http://schemas.microsoft.com/office/drawing/2014/main" id="{7BADCC62-81B8-784B-A1B3-881759A8A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030413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36" name="Rectangle 350">
            <a:extLst>
              <a:ext uri="{FF2B5EF4-FFF2-40B4-BE49-F238E27FC236}">
                <a16:creationId xmlns:a16="http://schemas.microsoft.com/office/drawing/2014/main" id="{27ED7B74-4E1E-384D-9E27-3853E785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20891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37" name="Rectangle 351">
            <a:extLst>
              <a:ext uri="{FF2B5EF4-FFF2-40B4-BE49-F238E27FC236}">
                <a16:creationId xmlns:a16="http://schemas.microsoft.com/office/drawing/2014/main" id="{0D7FBA49-DD6C-C647-9F7E-777DAC56C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20970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38" name="Rectangle 352">
            <a:extLst>
              <a:ext uri="{FF2B5EF4-FFF2-40B4-BE49-F238E27FC236}">
                <a16:creationId xmlns:a16="http://schemas.microsoft.com/office/drawing/2014/main" id="{E3A01575-317C-B340-878D-88A5620C8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3538538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39" name="Rectangle 353">
            <a:extLst>
              <a:ext uri="{FF2B5EF4-FFF2-40B4-BE49-F238E27FC236}">
                <a16:creationId xmlns:a16="http://schemas.microsoft.com/office/drawing/2014/main" id="{8A33E295-F988-B44E-B170-9F07DE674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35464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40" name="Rectangle 354">
            <a:extLst>
              <a:ext uri="{FF2B5EF4-FFF2-40B4-BE49-F238E27FC236}">
                <a16:creationId xmlns:a16="http://schemas.microsoft.com/office/drawing/2014/main" id="{B423F8B5-6858-E241-A5C1-BCFEEFAB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3595688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41" name="Rectangle 355">
            <a:extLst>
              <a:ext uri="{FF2B5EF4-FFF2-40B4-BE49-F238E27FC236}">
                <a16:creationId xmlns:a16="http://schemas.microsoft.com/office/drawing/2014/main" id="{B1E4A09F-81E6-024F-9BD2-1361E7B92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36131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42" name="Rectangle 356">
            <a:extLst>
              <a:ext uri="{FF2B5EF4-FFF2-40B4-BE49-F238E27FC236}">
                <a16:creationId xmlns:a16="http://schemas.microsoft.com/office/drawing/2014/main" id="{8AEB4371-08AB-B243-8EE4-56851A2C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3538538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43" name="Rectangle 357">
            <a:extLst>
              <a:ext uri="{FF2B5EF4-FFF2-40B4-BE49-F238E27FC236}">
                <a16:creationId xmlns:a16="http://schemas.microsoft.com/office/drawing/2014/main" id="{99FC482A-2E12-0F4D-8395-4E9169C3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35464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44" name="Rectangle 358">
            <a:extLst>
              <a:ext uri="{FF2B5EF4-FFF2-40B4-BE49-F238E27FC236}">
                <a16:creationId xmlns:a16="http://schemas.microsoft.com/office/drawing/2014/main" id="{B42184FC-C9EC-BB44-BDAE-191B3AAC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595688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45" name="Rectangle 359">
            <a:extLst>
              <a:ext uri="{FF2B5EF4-FFF2-40B4-BE49-F238E27FC236}">
                <a16:creationId xmlns:a16="http://schemas.microsoft.com/office/drawing/2014/main" id="{3BA0A2C3-9ECC-FD42-BC91-88E66449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6131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46" name="Rectangle 360">
            <a:extLst>
              <a:ext uri="{FF2B5EF4-FFF2-40B4-BE49-F238E27FC236}">
                <a16:creationId xmlns:a16="http://schemas.microsoft.com/office/drawing/2014/main" id="{DBF526CA-534C-4745-93CC-52859EA0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2395538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47" name="Rectangle 361">
            <a:extLst>
              <a:ext uri="{FF2B5EF4-FFF2-40B4-BE49-F238E27FC236}">
                <a16:creationId xmlns:a16="http://schemas.microsoft.com/office/drawing/2014/main" id="{6EB03B71-7328-EE49-99B6-684D0DB9A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2403475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48" name="Rectangle 362">
            <a:extLst>
              <a:ext uri="{FF2B5EF4-FFF2-40B4-BE49-F238E27FC236}">
                <a16:creationId xmlns:a16="http://schemas.microsoft.com/office/drawing/2014/main" id="{95ED359F-48B1-7A4A-BF82-052AB424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2452688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49" name="Rectangle 363">
            <a:extLst>
              <a:ext uri="{FF2B5EF4-FFF2-40B4-BE49-F238E27FC236}">
                <a16:creationId xmlns:a16="http://schemas.microsoft.com/office/drawing/2014/main" id="{854EF19B-A5BF-1A4F-8646-EA581BFC2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24701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50" name="Line 364">
            <a:extLst>
              <a:ext uri="{FF2B5EF4-FFF2-40B4-BE49-F238E27FC236}">
                <a16:creationId xmlns:a16="http://schemas.microsoft.com/office/drawing/2014/main" id="{9D6D8CF9-9B14-5A41-A8DB-808F76B9A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3386138"/>
            <a:ext cx="13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51" name="Line 365">
            <a:extLst>
              <a:ext uri="{FF2B5EF4-FFF2-40B4-BE49-F238E27FC236}">
                <a16:creationId xmlns:a16="http://schemas.microsoft.com/office/drawing/2014/main" id="{72E9A32B-D711-4846-B382-CA317D1B2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3405188"/>
            <a:ext cx="13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52" name="Line 366">
            <a:extLst>
              <a:ext uri="{FF2B5EF4-FFF2-40B4-BE49-F238E27FC236}">
                <a16:creationId xmlns:a16="http://schemas.microsoft.com/office/drawing/2014/main" id="{E9409913-380B-2B45-A973-75363EDA7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3309938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53" name="Line 367">
            <a:extLst>
              <a:ext uri="{FF2B5EF4-FFF2-40B4-BE49-F238E27FC236}">
                <a16:creationId xmlns:a16="http://schemas.microsoft.com/office/drawing/2014/main" id="{D84FCE5B-65E3-8B45-BF90-AEFE5E111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6675" y="3405188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54" name="Rectangle 368">
            <a:extLst>
              <a:ext uri="{FF2B5EF4-FFF2-40B4-BE49-F238E27FC236}">
                <a16:creationId xmlns:a16="http://schemas.microsoft.com/office/drawing/2014/main" id="{4BD713BD-0C25-2543-8DD3-A1053A2B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271838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55" name="Rectangle 369">
            <a:extLst>
              <a:ext uri="{FF2B5EF4-FFF2-40B4-BE49-F238E27FC236}">
                <a16:creationId xmlns:a16="http://schemas.microsoft.com/office/drawing/2014/main" id="{52774F08-39AE-3245-9807-FF92D46D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279775"/>
            <a:ext cx="1095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56" name="Rectangle 370">
            <a:extLst>
              <a:ext uri="{FF2B5EF4-FFF2-40B4-BE49-F238E27FC236}">
                <a16:creationId xmlns:a16="http://schemas.microsoft.com/office/drawing/2014/main" id="{D3C58D3D-C8BF-6542-9579-CCDDAC6A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3328988"/>
            <a:ext cx="133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57" name="Rectangle 371">
            <a:extLst>
              <a:ext uri="{FF2B5EF4-FFF2-40B4-BE49-F238E27FC236}">
                <a16:creationId xmlns:a16="http://schemas.microsoft.com/office/drawing/2014/main" id="{DE5A3DCE-F5B2-554A-AD07-C2F2CB6BA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333692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58" name="Rectangle 372">
            <a:extLst>
              <a:ext uri="{FF2B5EF4-FFF2-40B4-BE49-F238E27FC236}">
                <a16:creationId xmlns:a16="http://schemas.microsoft.com/office/drawing/2014/main" id="{E2CDA567-7256-CA4F-A48B-8C56120BD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328988"/>
            <a:ext cx="142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59" name="Rectangle 373">
            <a:extLst>
              <a:ext uri="{FF2B5EF4-FFF2-40B4-BE49-F238E27FC236}">
                <a16:creationId xmlns:a16="http://schemas.microsoft.com/office/drawing/2014/main" id="{BC5AABB7-AA4C-774F-847A-95278DD6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3336925"/>
            <a:ext cx="84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60" name="Freeform 374">
            <a:extLst>
              <a:ext uri="{FF2B5EF4-FFF2-40B4-BE49-F238E27FC236}">
                <a16:creationId xmlns:a16="http://schemas.microsoft.com/office/drawing/2014/main" id="{85AB4AD4-71E2-2045-B6FB-0BFA996A9BC7}"/>
              </a:ext>
            </a:extLst>
          </p:cNvPr>
          <p:cNvSpPr>
            <a:spLocks/>
          </p:cNvSpPr>
          <p:nvPr/>
        </p:nvSpPr>
        <p:spPr bwMode="auto">
          <a:xfrm>
            <a:off x="1979613" y="2260600"/>
            <a:ext cx="95250" cy="182563"/>
          </a:xfrm>
          <a:custGeom>
            <a:avLst/>
            <a:gdLst>
              <a:gd name="T0" fmla="*/ 2147483646 w 60"/>
              <a:gd name="T1" fmla="*/ 2147483646 h 115"/>
              <a:gd name="T2" fmla="*/ 2147483646 w 60"/>
              <a:gd name="T3" fmla="*/ 0 h 115"/>
              <a:gd name="T4" fmla="*/ 2147483646 w 60"/>
              <a:gd name="T5" fmla="*/ 0 h 115"/>
              <a:gd name="T6" fmla="*/ 0 w 60"/>
              <a:gd name="T7" fmla="*/ 0 h 115"/>
              <a:gd name="T8" fmla="*/ 2147483646 w 60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15"/>
              <a:gd name="T17" fmla="*/ 60 w 60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15">
                <a:moveTo>
                  <a:pt x="24" y="115"/>
                </a:moveTo>
                <a:lnTo>
                  <a:pt x="60" y="0"/>
                </a:lnTo>
                <a:lnTo>
                  <a:pt x="24" y="0"/>
                </a:lnTo>
                <a:lnTo>
                  <a:pt x="0" y="0"/>
                </a:lnTo>
                <a:lnTo>
                  <a:pt x="24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61" name="Line 375">
            <a:extLst>
              <a:ext uri="{FF2B5EF4-FFF2-40B4-BE49-F238E27FC236}">
                <a16:creationId xmlns:a16="http://schemas.microsoft.com/office/drawing/2014/main" id="{94018914-8954-0340-8342-BDF1FA4647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7713" y="1898650"/>
            <a:ext cx="1587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62" name="Freeform 376">
            <a:extLst>
              <a:ext uri="{FF2B5EF4-FFF2-40B4-BE49-F238E27FC236}">
                <a16:creationId xmlns:a16="http://schemas.microsoft.com/office/drawing/2014/main" id="{ED9B3F05-A5CA-854D-89B9-F2DEA098D826}"/>
              </a:ext>
            </a:extLst>
          </p:cNvPr>
          <p:cNvSpPr>
            <a:spLocks/>
          </p:cNvSpPr>
          <p:nvPr/>
        </p:nvSpPr>
        <p:spPr bwMode="auto">
          <a:xfrm>
            <a:off x="1979613" y="2260600"/>
            <a:ext cx="95250" cy="182563"/>
          </a:xfrm>
          <a:custGeom>
            <a:avLst/>
            <a:gdLst>
              <a:gd name="T0" fmla="*/ 2147483646 w 60"/>
              <a:gd name="T1" fmla="*/ 2147483646 h 115"/>
              <a:gd name="T2" fmla="*/ 2147483646 w 60"/>
              <a:gd name="T3" fmla="*/ 0 h 115"/>
              <a:gd name="T4" fmla="*/ 2147483646 w 60"/>
              <a:gd name="T5" fmla="*/ 0 h 115"/>
              <a:gd name="T6" fmla="*/ 0 w 60"/>
              <a:gd name="T7" fmla="*/ 0 h 115"/>
              <a:gd name="T8" fmla="*/ 2147483646 w 60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15"/>
              <a:gd name="T17" fmla="*/ 60 w 60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15">
                <a:moveTo>
                  <a:pt x="24" y="115"/>
                </a:moveTo>
                <a:lnTo>
                  <a:pt x="60" y="0"/>
                </a:lnTo>
                <a:lnTo>
                  <a:pt x="24" y="0"/>
                </a:lnTo>
                <a:lnTo>
                  <a:pt x="0" y="0"/>
                </a:lnTo>
                <a:lnTo>
                  <a:pt x="24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63" name="Line 377">
            <a:extLst>
              <a:ext uri="{FF2B5EF4-FFF2-40B4-BE49-F238E27FC236}">
                <a16:creationId xmlns:a16="http://schemas.microsoft.com/office/drawing/2014/main" id="{7E3114AC-4CB3-924A-93B1-01B936EA62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7713" y="1898650"/>
            <a:ext cx="1587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64" name="Rectangle 378">
            <a:extLst>
              <a:ext uri="{FF2B5EF4-FFF2-40B4-BE49-F238E27FC236}">
                <a16:creationId xmlns:a16="http://schemas.microsoft.com/office/drawing/2014/main" id="{64DB16D5-1C2C-894D-8791-F46BCC472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2098675"/>
            <a:ext cx="1905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65" name="Rectangle 379">
            <a:extLst>
              <a:ext uri="{FF2B5EF4-FFF2-40B4-BE49-F238E27FC236}">
                <a16:creationId xmlns:a16="http://schemas.microsoft.com/office/drawing/2014/main" id="{1C5133BD-0720-7641-AD65-F614351DA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2106613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66" name="Rectangle 380">
            <a:extLst>
              <a:ext uri="{FF2B5EF4-FFF2-40B4-BE49-F238E27FC236}">
                <a16:creationId xmlns:a16="http://schemas.microsoft.com/office/drawing/2014/main" id="{9AA459F6-CA17-0447-B798-AE8195D7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2165350"/>
            <a:ext cx="180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67" name="Rectangle 381">
            <a:extLst>
              <a:ext uri="{FF2B5EF4-FFF2-40B4-BE49-F238E27FC236}">
                <a16:creationId xmlns:a16="http://schemas.microsoft.com/office/drawing/2014/main" id="{1506892C-9EA2-FC43-AFBA-73B9291D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217328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68" name="Rectangle 382">
            <a:extLst>
              <a:ext uri="{FF2B5EF4-FFF2-40B4-BE49-F238E27FC236}">
                <a16:creationId xmlns:a16="http://schemas.microsoft.com/office/drawing/2014/main" id="{7D3125C7-8D83-C24E-9507-C0C776C9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4375"/>
            <a:ext cx="190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69" name="Rectangle 383">
            <a:extLst>
              <a:ext uri="{FF2B5EF4-FFF2-40B4-BE49-F238E27FC236}">
                <a16:creationId xmlns:a16="http://schemas.microsoft.com/office/drawing/2014/main" id="{B5BAFF01-D16E-F442-9712-F9882C35E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92313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870" name="Rectangle 384">
            <a:extLst>
              <a:ext uri="{FF2B5EF4-FFF2-40B4-BE49-F238E27FC236}">
                <a16:creationId xmlns:a16="http://schemas.microsoft.com/office/drawing/2014/main" id="{758F4D43-F2C5-9B42-8727-4997BD66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2051050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71" name="Rectangle 385">
            <a:extLst>
              <a:ext uri="{FF2B5EF4-FFF2-40B4-BE49-F238E27FC236}">
                <a16:creationId xmlns:a16="http://schemas.microsoft.com/office/drawing/2014/main" id="{D237D810-69D0-8044-ABE0-AB574C2A5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2058988"/>
            <a:ext cx="101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GB" altLang="en-US">
              <a:latin typeface="Tahoma" panose="020B0604030504040204" pitchFamily="34" charset="0"/>
            </a:endParaRPr>
          </a:p>
        </p:txBody>
      </p:sp>
      <p:grpSp>
        <p:nvGrpSpPr>
          <p:cNvPr id="25872" name="Group 386">
            <a:extLst>
              <a:ext uri="{FF2B5EF4-FFF2-40B4-BE49-F238E27FC236}">
                <a16:creationId xmlns:a16="http://schemas.microsoft.com/office/drawing/2014/main" id="{EB430168-10FD-484A-8FF8-DF34D244BF93}"/>
              </a:ext>
            </a:extLst>
          </p:cNvPr>
          <p:cNvGrpSpPr>
            <a:grpSpLocks/>
          </p:cNvGrpSpPr>
          <p:nvPr/>
        </p:nvGrpSpPr>
        <p:grpSpPr bwMode="auto">
          <a:xfrm>
            <a:off x="1550988" y="4997450"/>
            <a:ext cx="430212" cy="219075"/>
            <a:chOff x="977" y="3314"/>
            <a:chExt cx="271" cy="138"/>
          </a:xfrm>
        </p:grpSpPr>
        <p:sp>
          <p:nvSpPr>
            <p:cNvPr id="26004" name="Line 387">
              <a:extLst>
                <a:ext uri="{FF2B5EF4-FFF2-40B4-BE49-F238E27FC236}">
                  <a16:creationId xmlns:a16="http://schemas.microsoft.com/office/drawing/2014/main" id="{AF363C91-C8CA-6C49-8167-5ADA17998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" y="3386"/>
              <a:ext cx="2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5" name="Line 388">
              <a:extLst>
                <a:ext uri="{FF2B5EF4-FFF2-40B4-BE49-F238E27FC236}">
                  <a16:creationId xmlns:a16="http://schemas.microsoft.com/office/drawing/2014/main" id="{AAF4EB13-CC62-3A47-8CE3-F0A53C3FA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1" y="3314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6" name="Line 389">
              <a:extLst>
                <a:ext uri="{FF2B5EF4-FFF2-40B4-BE49-F238E27FC236}">
                  <a16:creationId xmlns:a16="http://schemas.microsoft.com/office/drawing/2014/main" id="{DD920561-EBE2-6644-925F-0555EC29A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314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873" name="Line 390">
            <a:extLst>
              <a:ext uri="{FF2B5EF4-FFF2-40B4-BE49-F238E27FC236}">
                <a16:creationId xmlns:a16="http://schemas.microsoft.com/office/drawing/2014/main" id="{CB4C57D2-9119-3E46-ABF6-B1E819B7B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5111750"/>
            <a:ext cx="371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74" name="Line 391">
            <a:extLst>
              <a:ext uri="{FF2B5EF4-FFF2-40B4-BE49-F238E27FC236}">
                <a16:creationId xmlns:a16="http://schemas.microsoft.com/office/drawing/2014/main" id="{00B9AD19-9F22-6F42-A6DE-E582C9CCA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88" y="5111750"/>
            <a:ext cx="371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75" name="Line 392">
            <a:extLst>
              <a:ext uri="{FF2B5EF4-FFF2-40B4-BE49-F238E27FC236}">
                <a16:creationId xmlns:a16="http://schemas.microsoft.com/office/drawing/2014/main" id="{AE339729-2BF1-7546-830C-B2F02A440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2463" y="4997450"/>
            <a:ext cx="1587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76" name="Line 393">
            <a:extLst>
              <a:ext uri="{FF2B5EF4-FFF2-40B4-BE49-F238E27FC236}">
                <a16:creationId xmlns:a16="http://schemas.microsoft.com/office/drawing/2014/main" id="{646E42FD-6495-A546-B3E0-5B1DCCDD4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4997450"/>
            <a:ext cx="1587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77" name="Line 394">
            <a:extLst>
              <a:ext uri="{FF2B5EF4-FFF2-40B4-BE49-F238E27FC236}">
                <a16:creationId xmlns:a16="http://schemas.microsoft.com/office/drawing/2014/main" id="{AE54A51A-13D5-DA43-B47E-8967ABE9A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88" y="5111750"/>
            <a:ext cx="371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78" name="Line 395">
            <a:extLst>
              <a:ext uri="{FF2B5EF4-FFF2-40B4-BE49-F238E27FC236}">
                <a16:creationId xmlns:a16="http://schemas.microsoft.com/office/drawing/2014/main" id="{2A119953-FAEE-0D4A-A3E0-A6CF80622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2463" y="4997450"/>
            <a:ext cx="1587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79" name="Line 396">
            <a:extLst>
              <a:ext uri="{FF2B5EF4-FFF2-40B4-BE49-F238E27FC236}">
                <a16:creationId xmlns:a16="http://schemas.microsoft.com/office/drawing/2014/main" id="{62D1B736-7846-4247-8ACC-252CCA542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4997450"/>
            <a:ext cx="1587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80" name="Line 397">
            <a:extLst>
              <a:ext uri="{FF2B5EF4-FFF2-40B4-BE49-F238E27FC236}">
                <a16:creationId xmlns:a16="http://schemas.microsoft.com/office/drawing/2014/main" id="{780BC7CB-E0DB-C042-80BD-EE1A93A5F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5111750"/>
            <a:ext cx="371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881" name="Group 398">
            <a:extLst>
              <a:ext uri="{FF2B5EF4-FFF2-40B4-BE49-F238E27FC236}">
                <a16:creationId xmlns:a16="http://schemas.microsoft.com/office/drawing/2014/main" id="{B706ED90-45E3-914F-BD38-4C40F59A101C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4997450"/>
            <a:ext cx="428625" cy="219075"/>
            <a:chOff x="1481" y="3314"/>
            <a:chExt cx="270" cy="138"/>
          </a:xfrm>
        </p:grpSpPr>
        <p:sp>
          <p:nvSpPr>
            <p:cNvPr id="26001" name="Line 399">
              <a:extLst>
                <a:ext uri="{FF2B5EF4-FFF2-40B4-BE49-F238E27FC236}">
                  <a16:creationId xmlns:a16="http://schemas.microsoft.com/office/drawing/2014/main" id="{671561B4-FD10-4343-99CE-56434B486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386"/>
              <a:ext cx="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2" name="Line 400">
              <a:extLst>
                <a:ext uri="{FF2B5EF4-FFF2-40B4-BE49-F238E27FC236}">
                  <a16:creationId xmlns:a16="http://schemas.microsoft.com/office/drawing/2014/main" id="{5C13F507-DC6B-284E-AC3B-2852434D1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2" y="3314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3" name="Line 401">
              <a:extLst>
                <a:ext uri="{FF2B5EF4-FFF2-40B4-BE49-F238E27FC236}">
                  <a16:creationId xmlns:a16="http://schemas.microsoft.com/office/drawing/2014/main" id="{747ED9D9-1183-BD41-856C-81FA04C1F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3314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882" name="Line 402">
            <a:extLst>
              <a:ext uri="{FF2B5EF4-FFF2-40B4-BE49-F238E27FC236}">
                <a16:creationId xmlns:a16="http://schemas.microsoft.com/office/drawing/2014/main" id="{393E7A2D-E5BE-3243-8741-8E9B3BAF5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125" y="5111750"/>
            <a:ext cx="3619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83" name="Line 403">
            <a:extLst>
              <a:ext uri="{FF2B5EF4-FFF2-40B4-BE49-F238E27FC236}">
                <a16:creationId xmlns:a16="http://schemas.microsoft.com/office/drawing/2014/main" id="{F3F0B0A4-3470-DE4A-8920-89DE698A3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5111750"/>
            <a:ext cx="3508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84" name="Line 404">
            <a:extLst>
              <a:ext uri="{FF2B5EF4-FFF2-40B4-BE49-F238E27FC236}">
                <a16:creationId xmlns:a16="http://schemas.microsoft.com/office/drawing/2014/main" id="{49A7DE2B-0917-0D49-A3F8-F930B9971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1925" y="4997450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85" name="Line 405">
            <a:extLst>
              <a:ext uri="{FF2B5EF4-FFF2-40B4-BE49-F238E27FC236}">
                <a16:creationId xmlns:a16="http://schemas.microsoft.com/office/drawing/2014/main" id="{FEF9BDB9-F569-F74B-B41B-4477108D9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125" y="4997450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86" name="Line 406">
            <a:extLst>
              <a:ext uri="{FF2B5EF4-FFF2-40B4-BE49-F238E27FC236}">
                <a16:creationId xmlns:a16="http://schemas.microsoft.com/office/drawing/2014/main" id="{228A48B6-02A1-A046-BEE0-67FA50E11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5111750"/>
            <a:ext cx="3508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87" name="Line 407">
            <a:extLst>
              <a:ext uri="{FF2B5EF4-FFF2-40B4-BE49-F238E27FC236}">
                <a16:creationId xmlns:a16="http://schemas.microsoft.com/office/drawing/2014/main" id="{F1860545-8E8C-7648-BECD-8200A6B49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1925" y="4997450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88" name="Line 408">
            <a:extLst>
              <a:ext uri="{FF2B5EF4-FFF2-40B4-BE49-F238E27FC236}">
                <a16:creationId xmlns:a16="http://schemas.microsoft.com/office/drawing/2014/main" id="{11589E58-9BF0-1B47-A33B-C43974C6B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125" y="4997450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89" name="Line 409">
            <a:extLst>
              <a:ext uri="{FF2B5EF4-FFF2-40B4-BE49-F238E27FC236}">
                <a16:creationId xmlns:a16="http://schemas.microsoft.com/office/drawing/2014/main" id="{87181D4B-01BF-154E-859B-476C82662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125" y="5111750"/>
            <a:ext cx="3619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890" name="Group 410">
            <a:extLst>
              <a:ext uri="{FF2B5EF4-FFF2-40B4-BE49-F238E27FC236}">
                <a16:creationId xmlns:a16="http://schemas.microsoft.com/office/drawing/2014/main" id="{08DAA050-497F-B24E-9BCE-EEF4B4B179CE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5111750"/>
            <a:ext cx="247650" cy="830263"/>
            <a:chOff x="2026" y="3386"/>
            <a:chExt cx="156" cy="523"/>
          </a:xfrm>
        </p:grpSpPr>
        <p:sp>
          <p:nvSpPr>
            <p:cNvPr id="25994" name="Line 411">
              <a:extLst>
                <a:ext uri="{FF2B5EF4-FFF2-40B4-BE49-F238E27FC236}">
                  <a16:creationId xmlns:a16="http://schemas.microsoft.com/office/drawing/2014/main" id="{8D723CCD-7FC6-1149-8BF6-26BE133DC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3386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95" name="Rectangle 412">
              <a:extLst>
                <a:ext uri="{FF2B5EF4-FFF2-40B4-BE49-F238E27FC236}">
                  <a16:creationId xmlns:a16="http://schemas.microsoft.com/office/drawing/2014/main" id="{FE42652F-3FF7-3847-8FC8-BBC0722AC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3500"/>
              <a:ext cx="90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996" name="Line 413">
              <a:extLst>
                <a:ext uri="{FF2B5EF4-FFF2-40B4-BE49-F238E27FC236}">
                  <a16:creationId xmlns:a16="http://schemas.microsoft.com/office/drawing/2014/main" id="{F7F03CF5-79B9-384D-89C4-986CADA04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3722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5997" name="Group 414">
              <a:extLst>
                <a:ext uri="{FF2B5EF4-FFF2-40B4-BE49-F238E27FC236}">
                  <a16:creationId xmlns:a16="http://schemas.microsoft.com/office/drawing/2014/main" id="{DA0D35D0-3D9D-6E4D-96AB-E18497D69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6" y="3836"/>
              <a:ext cx="156" cy="73"/>
              <a:chOff x="2026" y="3836"/>
              <a:chExt cx="156" cy="73"/>
            </a:xfrm>
          </p:grpSpPr>
          <p:sp>
            <p:nvSpPr>
              <p:cNvPr id="25998" name="Line 415">
                <a:extLst>
                  <a:ext uri="{FF2B5EF4-FFF2-40B4-BE49-F238E27FC236}">
                    <a16:creationId xmlns:a16="http://schemas.microsoft.com/office/drawing/2014/main" id="{508181DA-4CF5-9A48-B969-64A6EE146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3836"/>
                <a:ext cx="15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99" name="Line 416">
                <a:extLst>
                  <a:ext uri="{FF2B5EF4-FFF2-40B4-BE49-F238E27FC236}">
                    <a16:creationId xmlns:a16="http://schemas.microsoft.com/office/drawing/2014/main" id="{7A85D156-07A0-EE4D-88A0-D0D43E26A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3872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00" name="Line 417">
                <a:extLst>
                  <a:ext uri="{FF2B5EF4-FFF2-40B4-BE49-F238E27FC236}">
                    <a16:creationId xmlns:a16="http://schemas.microsoft.com/office/drawing/2014/main" id="{DBA4DD91-B5CE-634F-844D-EE8F90125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6" y="3908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5891" name="Line 418">
            <a:extLst>
              <a:ext uri="{FF2B5EF4-FFF2-40B4-BE49-F238E27FC236}">
                <a16:creationId xmlns:a16="http://schemas.microsoft.com/office/drawing/2014/main" id="{176D3215-AF0F-2440-A3AA-7FC0B1293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8175" y="5111750"/>
            <a:ext cx="171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92" name="Line 419">
            <a:extLst>
              <a:ext uri="{FF2B5EF4-FFF2-40B4-BE49-F238E27FC236}">
                <a16:creationId xmlns:a16="http://schemas.microsoft.com/office/drawing/2014/main" id="{AFDAF2FD-0A8B-CC4E-B805-A7FF76AD3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25" y="5111750"/>
            <a:ext cx="1588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93" name="Rectangle 420">
            <a:extLst>
              <a:ext uri="{FF2B5EF4-FFF2-40B4-BE49-F238E27FC236}">
                <a16:creationId xmlns:a16="http://schemas.microsoft.com/office/drawing/2014/main" id="{8FF0A924-AE4E-B444-9BEC-4B6A62C3B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5292725"/>
            <a:ext cx="142875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94" name="Line 421">
            <a:extLst>
              <a:ext uri="{FF2B5EF4-FFF2-40B4-BE49-F238E27FC236}">
                <a16:creationId xmlns:a16="http://schemas.microsoft.com/office/drawing/2014/main" id="{BD70431B-93F0-3F45-8B5D-DA1898933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25" y="5645150"/>
            <a:ext cx="1588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5895" name="Group 422">
            <a:extLst>
              <a:ext uri="{FF2B5EF4-FFF2-40B4-BE49-F238E27FC236}">
                <a16:creationId xmlns:a16="http://schemas.microsoft.com/office/drawing/2014/main" id="{E79B65C4-A6F2-4449-B76E-1370DCA9D39E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5826125"/>
            <a:ext cx="247650" cy="115888"/>
            <a:chOff x="2026" y="3836"/>
            <a:chExt cx="156" cy="73"/>
          </a:xfrm>
        </p:grpSpPr>
        <p:sp>
          <p:nvSpPr>
            <p:cNvPr id="25991" name="Line 423">
              <a:extLst>
                <a:ext uri="{FF2B5EF4-FFF2-40B4-BE49-F238E27FC236}">
                  <a16:creationId xmlns:a16="http://schemas.microsoft.com/office/drawing/2014/main" id="{12854C01-4526-8942-A357-205051986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6" y="3836"/>
              <a:ext cx="1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92" name="Line 424">
              <a:extLst>
                <a:ext uri="{FF2B5EF4-FFF2-40B4-BE49-F238E27FC236}">
                  <a16:creationId xmlns:a16="http://schemas.microsoft.com/office/drawing/2014/main" id="{D82875E0-B258-5247-919D-EC468F09F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3872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93" name="Line 425">
              <a:extLst>
                <a:ext uri="{FF2B5EF4-FFF2-40B4-BE49-F238E27FC236}">
                  <a16:creationId xmlns:a16="http://schemas.microsoft.com/office/drawing/2014/main" id="{DADFE7F4-7829-0846-8B75-EEC0B31E5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3908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896" name="Line 426">
            <a:extLst>
              <a:ext uri="{FF2B5EF4-FFF2-40B4-BE49-F238E27FC236}">
                <a16:creationId xmlns:a16="http://schemas.microsoft.com/office/drawing/2014/main" id="{7F4E01FE-8D28-F343-B297-0FA149D98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25" y="5111750"/>
            <a:ext cx="1588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97" name="Rectangle 427">
            <a:extLst>
              <a:ext uri="{FF2B5EF4-FFF2-40B4-BE49-F238E27FC236}">
                <a16:creationId xmlns:a16="http://schemas.microsoft.com/office/drawing/2014/main" id="{A5F2BA36-6588-8844-81DB-1291200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5292725"/>
            <a:ext cx="142875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898" name="Line 428">
            <a:extLst>
              <a:ext uri="{FF2B5EF4-FFF2-40B4-BE49-F238E27FC236}">
                <a16:creationId xmlns:a16="http://schemas.microsoft.com/office/drawing/2014/main" id="{DD6F5D45-8683-3B40-86BD-681257811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25" y="5645150"/>
            <a:ext cx="1588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899" name="Line 429">
            <a:extLst>
              <a:ext uri="{FF2B5EF4-FFF2-40B4-BE49-F238E27FC236}">
                <a16:creationId xmlns:a16="http://schemas.microsoft.com/office/drawing/2014/main" id="{1D04E801-A085-1744-AC51-73DBCB94D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5826125"/>
            <a:ext cx="2476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00" name="Line 430">
            <a:extLst>
              <a:ext uri="{FF2B5EF4-FFF2-40B4-BE49-F238E27FC236}">
                <a16:creationId xmlns:a16="http://schemas.microsoft.com/office/drawing/2014/main" id="{2CCB8FFE-8723-ED49-8AAD-69CD5F93C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3900" y="5883275"/>
            <a:ext cx="15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01" name="Line 431">
            <a:extLst>
              <a:ext uri="{FF2B5EF4-FFF2-40B4-BE49-F238E27FC236}">
                <a16:creationId xmlns:a16="http://schemas.microsoft.com/office/drawing/2014/main" id="{19164D70-50D6-934E-8F9A-2C4FCDA23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1525" y="5940425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02" name="Line 432">
            <a:extLst>
              <a:ext uri="{FF2B5EF4-FFF2-40B4-BE49-F238E27FC236}">
                <a16:creationId xmlns:a16="http://schemas.microsoft.com/office/drawing/2014/main" id="{96EDF751-6646-AF47-91A9-15FB4DEDC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5826125"/>
            <a:ext cx="2476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03" name="Line 433">
            <a:extLst>
              <a:ext uri="{FF2B5EF4-FFF2-40B4-BE49-F238E27FC236}">
                <a16:creationId xmlns:a16="http://schemas.microsoft.com/office/drawing/2014/main" id="{0EB2BC04-4A06-C44A-B066-77680FA00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3900" y="5883275"/>
            <a:ext cx="15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04" name="Line 434">
            <a:extLst>
              <a:ext uri="{FF2B5EF4-FFF2-40B4-BE49-F238E27FC236}">
                <a16:creationId xmlns:a16="http://schemas.microsoft.com/office/drawing/2014/main" id="{3C824E98-A924-4D45-9077-284B7D106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1525" y="5940425"/>
            <a:ext cx="57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05" name="Line 435">
            <a:extLst>
              <a:ext uri="{FF2B5EF4-FFF2-40B4-BE49-F238E27FC236}">
                <a16:creationId xmlns:a16="http://schemas.microsoft.com/office/drawing/2014/main" id="{B2945211-4B09-5B40-98D6-BF7FCDA21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8175" y="5111750"/>
            <a:ext cx="171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06" name="Oval 436">
            <a:extLst>
              <a:ext uri="{FF2B5EF4-FFF2-40B4-BE49-F238E27FC236}">
                <a16:creationId xmlns:a16="http://schemas.microsoft.com/office/drawing/2014/main" id="{FF1E01D6-86C3-B849-BC9A-080F12386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5083175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07" name="Oval 437">
            <a:extLst>
              <a:ext uri="{FF2B5EF4-FFF2-40B4-BE49-F238E27FC236}">
                <a16:creationId xmlns:a16="http://schemas.microsoft.com/office/drawing/2014/main" id="{7EA83CCF-6472-9C4D-B832-C1A2D7DCE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5083175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08" name="Rectangle 438">
            <a:extLst>
              <a:ext uri="{FF2B5EF4-FFF2-40B4-BE49-F238E27FC236}">
                <a16:creationId xmlns:a16="http://schemas.microsoft.com/office/drawing/2014/main" id="{E069256A-5135-2944-A017-4639D16B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692650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09" name="Rectangle 439">
            <a:extLst>
              <a:ext uri="{FF2B5EF4-FFF2-40B4-BE49-F238E27FC236}">
                <a16:creationId xmlns:a16="http://schemas.microsoft.com/office/drawing/2014/main" id="{D687A0E2-8D1B-324D-9683-DA6B1FD6F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70058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10" name="Rectangle 440">
            <a:extLst>
              <a:ext uri="{FF2B5EF4-FFF2-40B4-BE49-F238E27FC236}">
                <a16:creationId xmlns:a16="http://schemas.microsoft.com/office/drawing/2014/main" id="{DD8814AB-5DA2-7643-BECF-EC4998A5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75932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11" name="Rectangle 441">
            <a:extLst>
              <a:ext uri="{FF2B5EF4-FFF2-40B4-BE49-F238E27FC236}">
                <a16:creationId xmlns:a16="http://schemas.microsoft.com/office/drawing/2014/main" id="{19D9E915-13E5-5240-812E-7151AEFA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767263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12" name="Rectangle 442">
            <a:extLst>
              <a:ext uri="{FF2B5EF4-FFF2-40B4-BE49-F238E27FC236}">
                <a16:creationId xmlns:a16="http://schemas.microsoft.com/office/drawing/2014/main" id="{CF158F19-988B-8C4F-9EA3-7CA1AC0C3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4692650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13" name="Rectangle 443">
            <a:extLst>
              <a:ext uri="{FF2B5EF4-FFF2-40B4-BE49-F238E27FC236}">
                <a16:creationId xmlns:a16="http://schemas.microsoft.com/office/drawing/2014/main" id="{D9CBD83D-FC41-A448-A178-DA209DF9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4700588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14" name="Rectangle 444">
            <a:extLst>
              <a:ext uri="{FF2B5EF4-FFF2-40B4-BE49-F238E27FC236}">
                <a16:creationId xmlns:a16="http://schemas.microsoft.com/office/drawing/2014/main" id="{6719F12B-8898-9941-B853-2CDDF6A9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4759325"/>
            <a:ext cx="180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15" name="Rectangle 445">
            <a:extLst>
              <a:ext uri="{FF2B5EF4-FFF2-40B4-BE49-F238E27FC236}">
                <a16:creationId xmlns:a16="http://schemas.microsoft.com/office/drawing/2014/main" id="{8E415D9B-F9BF-1544-888D-4B815443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4767263"/>
            <a:ext cx="1095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16" name="Rectangle 446">
            <a:extLst>
              <a:ext uri="{FF2B5EF4-FFF2-40B4-BE49-F238E27FC236}">
                <a16:creationId xmlns:a16="http://schemas.microsoft.com/office/drawing/2014/main" id="{4EB1C8CB-0302-8B42-B295-DE062BDEF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4759325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17" name="Rectangle 447">
            <a:extLst>
              <a:ext uri="{FF2B5EF4-FFF2-40B4-BE49-F238E27FC236}">
                <a16:creationId xmlns:a16="http://schemas.microsoft.com/office/drawing/2014/main" id="{65E3E7E8-2C18-0D4F-897A-F2A425BCF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4767263"/>
            <a:ext cx="101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18" name="Line 448">
            <a:extLst>
              <a:ext uri="{FF2B5EF4-FFF2-40B4-BE49-F238E27FC236}">
                <a16:creationId xmlns:a16="http://schemas.microsoft.com/office/drawing/2014/main" id="{A437EF5A-FFAF-EB4E-B0F9-2594E06B7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213" y="5826125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19" name="Line 449">
            <a:extLst>
              <a:ext uri="{FF2B5EF4-FFF2-40B4-BE49-F238E27FC236}">
                <a16:creationId xmlns:a16="http://schemas.microsoft.com/office/drawing/2014/main" id="{73FB0C8C-1302-7B49-8A0D-A83E9E1B7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3363" y="5883275"/>
            <a:ext cx="15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0" name="Line 450">
            <a:extLst>
              <a:ext uri="{FF2B5EF4-FFF2-40B4-BE49-F238E27FC236}">
                <a16:creationId xmlns:a16="http://schemas.microsoft.com/office/drawing/2014/main" id="{858CBA5A-654D-A34C-8F05-BAC68FAF6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88" y="59404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1" name="Line 451">
            <a:extLst>
              <a:ext uri="{FF2B5EF4-FFF2-40B4-BE49-F238E27FC236}">
                <a16:creationId xmlns:a16="http://schemas.microsoft.com/office/drawing/2014/main" id="{EAD13418-F43E-9647-A2AC-415EF1344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213" y="5826125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2" name="Line 452">
            <a:extLst>
              <a:ext uri="{FF2B5EF4-FFF2-40B4-BE49-F238E27FC236}">
                <a16:creationId xmlns:a16="http://schemas.microsoft.com/office/drawing/2014/main" id="{EB7246C6-FA8C-2843-BF73-B91DD6CA8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3363" y="5883275"/>
            <a:ext cx="15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3" name="Line 453">
            <a:extLst>
              <a:ext uri="{FF2B5EF4-FFF2-40B4-BE49-F238E27FC236}">
                <a16:creationId xmlns:a16="http://schemas.microsoft.com/office/drawing/2014/main" id="{E5DC490E-B54D-4948-8797-F663D346C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88" y="59404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4" name="Line 454">
            <a:extLst>
              <a:ext uri="{FF2B5EF4-FFF2-40B4-BE49-F238E27FC236}">
                <a16:creationId xmlns:a16="http://schemas.microsoft.com/office/drawing/2014/main" id="{F6DF3589-3F18-0A42-A822-55B81C50C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5826125"/>
            <a:ext cx="255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5" name="Line 455">
            <a:extLst>
              <a:ext uri="{FF2B5EF4-FFF2-40B4-BE49-F238E27FC236}">
                <a16:creationId xmlns:a16="http://schemas.microsoft.com/office/drawing/2014/main" id="{5BF6728C-0FF9-7C46-B9F6-FFED86EFC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5883275"/>
            <a:ext cx="15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6" name="Line 456">
            <a:extLst>
              <a:ext uri="{FF2B5EF4-FFF2-40B4-BE49-F238E27FC236}">
                <a16:creationId xmlns:a16="http://schemas.microsoft.com/office/drawing/2014/main" id="{4FF2959D-F298-7F4C-B783-DBF99BA53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9663" y="59404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7" name="Line 457">
            <a:extLst>
              <a:ext uri="{FF2B5EF4-FFF2-40B4-BE49-F238E27FC236}">
                <a16:creationId xmlns:a16="http://schemas.microsoft.com/office/drawing/2014/main" id="{96464B1A-CAC5-204B-8DBC-3521DCCD0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5826125"/>
            <a:ext cx="255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8" name="Line 458">
            <a:extLst>
              <a:ext uri="{FF2B5EF4-FFF2-40B4-BE49-F238E27FC236}">
                <a16:creationId xmlns:a16="http://schemas.microsoft.com/office/drawing/2014/main" id="{8D1B385C-068E-234A-890D-A3DAB0647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5883275"/>
            <a:ext cx="15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29" name="Line 459">
            <a:extLst>
              <a:ext uri="{FF2B5EF4-FFF2-40B4-BE49-F238E27FC236}">
                <a16:creationId xmlns:a16="http://schemas.microsoft.com/office/drawing/2014/main" id="{BC12C20B-61BA-0E46-BCAC-D1DCA45F4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9663" y="59404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0" name="Freeform 460">
            <a:extLst>
              <a:ext uri="{FF2B5EF4-FFF2-40B4-BE49-F238E27FC236}">
                <a16:creationId xmlns:a16="http://schemas.microsoft.com/office/drawing/2014/main" id="{65B0F30B-AE52-9147-852F-63D6D81E22A7}"/>
              </a:ext>
            </a:extLst>
          </p:cNvPr>
          <p:cNvSpPr>
            <a:spLocks/>
          </p:cNvSpPr>
          <p:nvPr/>
        </p:nvSpPr>
        <p:spPr bwMode="auto">
          <a:xfrm>
            <a:off x="1512888" y="5578475"/>
            <a:ext cx="85725" cy="180975"/>
          </a:xfrm>
          <a:custGeom>
            <a:avLst/>
            <a:gdLst>
              <a:gd name="T0" fmla="*/ 2147483646 w 54"/>
              <a:gd name="T1" fmla="*/ 2147483646 h 114"/>
              <a:gd name="T2" fmla="*/ 2147483646 w 54"/>
              <a:gd name="T3" fmla="*/ 0 h 114"/>
              <a:gd name="T4" fmla="*/ 2147483646 w 54"/>
              <a:gd name="T5" fmla="*/ 0 h 114"/>
              <a:gd name="T6" fmla="*/ 0 w 54"/>
              <a:gd name="T7" fmla="*/ 0 h 114"/>
              <a:gd name="T8" fmla="*/ 2147483646 w 54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14"/>
              <a:gd name="T17" fmla="*/ 54 w 54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14">
                <a:moveTo>
                  <a:pt x="24" y="114"/>
                </a:moveTo>
                <a:lnTo>
                  <a:pt x="54" y="0"/>
                </a:lnTo>
                <a:lnTo>
                  <a:pt x="24" y="0"/>
                </a:lnTo>
                <a:lnTo>
                  <a:pt x="0" y="0"/>
                </a:lnTo>
                <a:lnTo>
                  <a:pt x="24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1" name="Line 461">
            <a:extLst>
              <a:ext uri="{FF2B5EF4-FFF2-40B4-BE49-F238E27FC236}">
                <a16:creationId xmlns:a16="http://schemas.microsoft.com/office/drawing/2014/main" id="{53DCF652-BC7B-CF4D-8CE1-8F13E9913E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0988" y="5178425"/>
            <a:ext cx="1587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2" name="Freeform 462">
            <a:extLst>
              <a:ext uri="{FF2B5EF4-FFF2-40B4-BE49-F238E27FC236}">
                <a16:creationId xmlns:a16="http://schemas.microsoft.com/office/drawing/2014/main" id="{6C429155-4B53-D643-A8D1-267DE7CDCBE9}"/>
              </a:ext>
            </a:extLst>
          </p:cNvPr>
          <p:cNvSpPr>
            <a:spLocks/>
          </p:cNvSpPr>
          <p:nvPr/>
        </p:nvSpPr>
        <p:spPr bwMode="auto">
          <a:xfrm>
            <a:off x="1512888" y="5578475"/>
            <a:ext cx="85725" cy="180975"/>
          </a:xfrm>
          <a:custGeom>
            <a:avLst/>
            <a:gdLst>
              <a:gd name="T0" fmla="*/ 2147483646 w 54"/>
              <a:gd name="T1" fmla="*/ 2147483646 h 114"/>
              <a:gd name="T2" fmla="*/ 2147483646 w 54"/>
              <a:gd name="T3" fmla="*/ 0 h 114"/>
              <a:gd name="T4" fmla="*/ 2147483646 w 54"/>
              <a:gd name="T5" fmla="*/ 0 h 114"/>
              <a:gd name="T6" fmla="*/ 0 w 54"/>
              <a:gd name="T7" fmla="*/ 0 h 114"/>
              <a:gd name="T8" fmla="*/ 2147483646 w 54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14"/>
              <a:gd name="T17" fmla="*/ 54 w 54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14">
                <a:moveTo>
                  <a:pt x="24" y="114"/>
                </a:moveTo>
                <a:lnTo>
                  <a:pt x="54" y="0"/>
                </a:lnTo>
                <a:lnTo>
                  <a:pt x="24" y="0"/>
                </a:lnTo>
                <a:lnTo>
                  <a:pt x="0" y="0"/>
                </a:lnTo>
                <a:lnTo>
                  <a:pt x="24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3" name="Line 463">
            <a:extLst>
              <a:ext uri="{FF2B5EF4-FFF2-40B4-BE49-F238E27FC236}">
                <a16:creationId xmlns:a16="http://schemas.microsoft.com/office/drawing/2014/main" id="{95BBCB5A-85CD-7747-9F8A-232BE83488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0988" y="5178425"/>
            <a:ext cx="1587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4" name="Freeform 464">
            <a:extLst>
              <a:ext uri="{FF2B5EF4-FFF2-40B4-BE49-F238E27FC236}">
                <a16:creationId xmlns:a16="http://schemas.microsoft.com/office/drawing/2014/main" id="{29BCAB4D-C262-394B-9749-AF4949C236D5}"/>
              </a:ext>
            </a:extLst>
          </p:cNvPr>
          <p:cNvSpPr>
            <a:spLocks/>
          </p:cNvSpPr>
          <p:nvPr/>
        </p:nvSpPr>
        <p:spPr bwMode="auto">
          <a:xfrm>
            <a:off x="2341563" y="5578475"/>
            <a:ext cx="85725" cy="180975"/>
          </a:xfrm>
          <a:custGeom>
            <a:avLst/>
            <a:gdLst>
              <a:gd name="T0" fmla="*/ 2147483646 w 54"/>
              <a:gd name="T1" fmla="*/ 2147483646 h 114"/>
              <a:gd name="T2" fmla="*/ 2147483646 w 54"/>
              <a:gd name="T3" fmla="*/ 0 h 114"/>
              <a:gd name="T4" fmla="*/ 2147483646 w 54"/>
              <a:gd name="T5" fmla="*/ 0 h 114"/>
              <a:gd name="T6" fmla="*/ 0 w 54"/>
              <a:gd name="T7" fmla="*/ 0 h 114"/>
              <a:gd name="T8" fmla="*/ 2147483646 w 54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14"/>
              <a:gd name="T17" fmla="*/ 54 w 54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14">
                <a:moveTo>
                  <a:pt x="30" y="114"/>
                </a:moveTo>
                <a:lnTo>
                  <a:pt x="54" y="0"/>
                </a:lnTo>
                <a:lnTo>
                  <a:pt x="30" y="0"/>
                </a:lnTo>
                <a:lnTo>
                  <a:pt x="0" y="0"/>
                </a:lnTo>
                <a:lnTo>
                  <a:pt x="3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5" name="Line 465">
            <a:extLst>
              <a:ext uri="{FF2B5EF4-FFF2-40B4-BE49-F238E27FC236}">
                <a16:creationId xmlns:a16="http://schemas.microsoft.com/office/drawing/2014/main" id="{FC8AA39C-11DE-E642-85CB-24FB70B42C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9188" y="5178425"/>
            <a:ext cx="1587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6" name="Freeform 466">
            <a:extLst>
              <a:ext uri="{FF2B5EF4-FFF2-40B4-BE49-F238E27FC236}">
                <a16:creationId xmlns:a16="http://schemas.microsoft.com/office/drawing/2014/main" id="{D2B9B0CF-2996-CA4D-B69D-D2F11BD38162}"/>
              </a:ext>
            </a:extLst>
          </p:cNvPr>
          <p:cNvSpPr>
            <a:spLocks/>
          </p:cNvSpPr>
          <p:nvPr/>
        </p:nvSpPr>
        <p:spPr bwMode="auto">
          <a:xfrm>
            <a:off x="2341563" y="5578475"/>
            <a:ext cx="85725" cy="180975"/>
          </a:xfrm>
          <a:custGeom>
            <a:avLst/>
            <a:gdLst>
              <a:gd name="T0" fmla="*/ 2147483646 w 54"/>
              <a:gd name="T1" fmla="*/ 2147483646 h 114"/>
              <a:gd name="T2" fmla="*/ 2147483646 w 54"/>
              <a:gd name="T3" fmla="*/ 0 h 114"/>
              <a:gd name="T4" fmla="*/ 2147483646 w 54"/>
              <a:gd name="T5" fmla="*/ 0 h 114"/>
              <a:gd name="T6" fmla="*/ 0 w 54"/>
              <a:gd name="T7" fmla="*/ 0 h 114"/>
              <a:gd name="T8" fmla="*/ 2147483646 w 54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14"/>
              <a:gd name="T17" fmla="*/ 54 w 54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14">
                <a:moveTo>
                  <a:pt x="30" y="114"/>
                </a:moveTo>
                <a:lnTo>
                  <a:pt x="54" y="0"/>
                </a:lnTo>
                <a:lnTo>
                  <a:pt x="30" y="0"/>
                </a:lnTo>
                <a:lnTo>
                  <a:pt x="0" y="0"/>
                </a:lnTo>
                <a:lnTo>
                  <a:pt x="3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7" name="Line 467">
            <a:extLst>
              <a:ext uri="{FF2B5EF4-FFF2-40B4-BE49-F238E27FC236}">
                <a16:creationId xmlns:a16="http://schemas.microsoft.com/office/drawing/2014/main" id="{E03A469C-E32B-1043-84D1-9291B50B51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9188" y="5178425"/>
            <a:ext cx="1587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38" name="Rectangle 468">
            <a:extLst>
              <a:ext uri="{FF2B5EF4-FFF2-40B4-BE49-F238E27FC236}">
                <a16:creationId xmlns:a16="http://schemas.microsoft.com/office/drawing/2014/main" id="{8EE9B414-ACA0-AC4B-AC7D-73503B4AE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378450"/>
            <a:ext cx="1889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39" name="Rectangle 469">
            <a:extLst>
              <a:ext uri="{FF2B5EF4-FFF2-40B4-BE49-F238E27FC236}">
                <a16:creationId xmlns:a16="http://schemas.microsoft.com/office/drawing/2014/main" id="{ADFAC01E-B5DB-0242-95FE-C0ABB590C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3863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40" name="Rectangle 470">
            <a:extLst>
              <a:ext uri="{FF2B5EF4-FFF2-40B4-BE49-F238E27FC236}">
                <a16:creationId xmlns:a16="http://schemas.microsoft.com/office/drawing/2014/main" id="{012C071E-3667-8745-A9A2-7A6012497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5445125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41" name="Rectangle 471">
            <a:extLst>
              <a:ext uri="{FF2B5EF4-FFF2-40B4-BE49-F238E27FC236}">
                <a16:creationId xmlns:a16="http://schemas.microsoft.com/office/drawing/2014/main" id="{9E3FB7A0-6F3E-DE46-95D5-ABE7537E6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5453063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42" name="Freeform 472">
            <a:extLst>
              <a:ext uri="{FF2B5EF4-FFF2-40B4-BE49-F238E27FC236}">
                <a16:creationId xmlns:a16="http://schemas.microsoft.com/office/drawing/2014/main" id="{3F869368-309D-D14B-8C14-D70AC393A70E}"/>
              </a:ext>
            </a:extLst>
          </p:cNvPr>
          <p:cNvSpPr>
            <a:spLocks/>
          </p:cNvSpPr>
          <p:nvPr/>
        </p:nvSpPr>
        <p:spPr bwMode="auto">
          <a:xfrm>
            <a:off x="3502025" y="5121275"/>
            <a:ext cx="1122363" cy="457200"/>
          </a:xfrm>
          <a:custGeom>
            <a:avLst/>
            <a:gdLst>
              <a:gd name="T0" fmla="*/ 0 w 118"/>
              <a:gd name="T1" fmla="*/ 0 h 48"/>
              <a:gd name="T2" fmla="*/ 2147483646 w 118"/>
              <a:gd name="T3" fmla="*/ 0 h 48"/>
              <a:gd name="T4" fmla="*/ 2147483646 w 118"/>
              <a:gd name="T5" fmla="*/ 2147483646 h 48"/>
              <a:gd name="T6" fmla="*/ 0 60000 65536"/>
              <a:gd name="T7" fmla="*/ 0 60000 65536"/>
              <a:gd name="T8" fmla="*/ 0 60000 65536"/>
              <a:gd name="T9" fmla="*/ 0 w 118"/>
              <a:gd name="T10" fmla="*/ 0 h 48"/>
              <a:gd name="T11" fmla="*/ 118 w 11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48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65" y="0"/>
                  <a:pt x="118" y="21"/>
                  <a:pt x="118" y="4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43" name="Freeform 473">
            <a:extLst>
              <a:ext uri="{FF2B5EF4-FFF2-40B4-BE49-F238E27FC236}">
                <a16:creationId xmlns:a16="http://schemas.microsoft.com/office/drawing/2014/main" id="{42E34DD9-9507-1647-96B6-65BBB6F71A3A}"/>
              </a:ext>
            </a:extLst>
          </p:cNvPr>
          <p:cNvSpPr>
            <a:spLocks/>
          </p:cNvSpPr>
          <p:nvPr/>
        </p:nvSpPr>
        <p:spPr bwMode="auto">
          <a:xfrm>
            <a:off x="3502025" y="5578475"/>
            <a:ext cx="1122363" cy="266700"/>
          </a:xfrm>
          <a:custGeom>
            <a:avLst/>
            <a:gdLst>
              <a:gd name="T0" fmla="*/ 2147483646 w 118"/>
              <a:gd name="T1" fmla="*/ 0 h 28"/>
              <a:gd name="T2" fmla="*/ 2147483646 w 118"/>
              <a:gd name="T3" fmla="*/ 2147483646 h 28"/>
              <a:gd name="T4" fmla="*/ 2147483646 w 118"/>
              <a:gd name="T5" fmla="*/ 2147483646 h 28"/>
              <a:gd name="T6" fmla="*/ 0 w 118"/>
              <a:gd name="T7" fmla="*/ 2147483646 h 28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28"/>
              <a:gd name="T14" fmla="*/ 118 w 118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28">
                <a:moveTo>
                  <a:pt x="118" y="0"/>
                </a:moveTo>
                <a:cubicBezTo>
                  <a:pt x="118" y="1"/>
                  <a:pt x="118" y="1"/>
                  <a:pt x="118" y="1"/>
                </a:cubicBezTo>
                <a:cubicBezTo>
                  <a:pt x="118" y="16"/>
                  <a:pt x="66" y="28"/>
                  <a:pt x="1" y="28"/>
                </a:cubicBezTo>
                <a:cubicBezTo>
                  <a:pt x="1" y="28"/>
                  <a:pt x="1" y="28"/>
                  <a:pt x="0" y="2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44" name="Rectangle 474">
            <a:extLst>
              <a:ext uri="{FF2B5EF4-FFF2-40B4-BE49-F238E27FC236}">
                <a16:creationId xmlns:a16="http://schemas.microsoft.com/office/drawing/2014/main" id="{853073EA-4497-7E4A-B3AD-870318DA8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5368925"/>
            <a:ext cx="1889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45" name="Rectangle 475">
            <a:extLst>
              <a:ext uri="{FF2B5EF4-FFF2-40B4-BE49-F238E27FC236}">
                <a16:creationId xmlns:a16="http://schemas.microsoft.com/office/drawing/2014/main" id="{C2EB513B-7788-A640-A670-437C84D7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5376863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46" name="Rectangle 476">
            <a:extLst>
              <a:ext uri="{FF2B5EF4-FFF2-40B4-BE49-F238E27FC236}">
                <a16:creationId xmlns:a16="http://schemas.microsoft.com/office/drawing/2014/main" id="{1BF2C49C-DF9F-B14A-836A-7E8DA138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42607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47" name="Rectangle 477">
            <a:extLst>
              <a:ext uri="{FF2B5EF4-FFF2-40B4-BE49-F238E27FC236}">
                <a16:creationId xmlns:a16="http://schemas.microsoft.com/office/drawing/2014/main" id="{F7F8CA0C-806C-C84A-9202-03FF49E5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44353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48" name="Rectangle 478">
            <a:extLst>
              <a:ext uri="{FF2B5EF4-FFF2-40B4-BE49-F238E27FC236}">
                <a16:creationId xmlns:a16="http://schemas.microsoft.com/office/drawing/2014/main" id="{C3E4F750-BEC2-1F41-910D-746F6F9E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536892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49" name="Rectangle 479">
            <a:extLst>
              <a:ext uri="{FF2B5EF4-FFF2-40B4-BE49-F238E27FC236}">
                <a16:creationId xmlns:a16="http://schemas.microsoft.com/office/drawing/2014/main" id="{6533A473-4F8D-8242-AF70-E2DE92384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5376863"/>
            <a:ext cx="103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50" name="Rectangle 480">
            <a:extLst>
              <a:ext uri="{FF2B5EF4-FFF2-40B4-BE49-F238E27FC236}">
                <a16:creationId xmlns:a16="http://schemas.microsoft.com/office/drawing/2014/main" id="{AB831756-BDE8-0A4F-A0E6-FCD0333DD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5368925"/>
            <a:ext cx="190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51" name="Rectangle 481">
            <a:extLst>
              <a:ext uri="{FF2B5EF4-FFF2-40B4-BE49-F238E27FC236}">
                <a16:creationId xmlns:a16="http://schemas.microsoft.com/office/drawing/2014/main" id="{E0FDA1ED-66BB-D442-8083-D42A88DC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5376863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52" name="Rectangle 482">
            <a:extLst>
              <a:ext uri="{FF2B5EF4-FFF2-40B4-BE49-F238E27FC236}">
                <a16:creationId xmlns:a16="http://schemas.microsoft.com/office/drawing/2014/main" id="{191B4D6C-7C1C-E048-9027-DEAF1E852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542607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53" name="Rectangle 483">
            <a:extLst>
              <a:ext uri="{FF2B5EF4-FFF2-40B4-BE49-F238E27FC236}">
                <a16:creationId xmlns:a16="http://schemas.microsoft.com/office/drawing/2014/main" id="{0D3AF8C0-D1FC-7F40-BD5E-2AC0221F3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544353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54" name="Freeform 484">
            <a:extLst>
              <a:ext uri="{FF2B5EF4-FFF2-40B4-BE49-F238E27FC236}">
                <a16:creationId xmlns:a16="http://schemas.microsoft.com/office/drawing/2014/main" id="{82417864-28A7-B04A-AA39-783461DB1CF1}"/>
              </a:ext>
            </a:extLst>
          </p:cNvPr>
          <p:cNvSpPr>
            <a:spLocks/>
          </p:cNvSpPr>
          <p:nvPr/>
        </p:nvSpPr>
        <p:spPr bwMode="auto">
          <a:xfrm>
            <a:off x="3492500" y="5788025"/>
            <a:ext cx="188913" cy="85725"/>
          </a:xfrm>
          <a:custGeom>
            <a:avLst/>
            <a:gdLst>
              <a:gd name="T0" fmla="*/ 0 w 119"/>
              <a:gd name="T1" fmla="*/ 2147483646 h 54"/>
              <a:gd name="T2" fmla="*/ 2147483646 w 119"/>
              <a:gd name="T3" fmla="*/ 0 h 54"/>
              <a:gd name="T4" fmla="*/ 2147483646 w 119"/>
              <a:gd name="T5" fmla="*/ 2147483646 h 54"/>
              <a:gd name="T6" fmla="*/ 2147483646 w 119"/>
              <a:gd name="T7" fmla="*/ 2147483646 h 54"/>
              <a:gd name="T8" fmla="*/ 0 w 11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"/>
              <a:gd name="T16" fmla="*/ 0 h 54"/>
              <a:gd name="T17" fmla="*/ 119 w 11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" h="54">
                <a:moveTo>
                  <a:pt x="0" y="24"/>
                </a:moveTo>
                <a:lnTo>
                  <a:pt x="119" y="0"/>
                </a:lnTo>
                <a:lnTo>
                  <a:pt x="119" y="24"/>
                </a:lnTo>
                <a:lnTo>
                  <a:pt x="119" y="5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55" name="Line 485">
            <a:extLst>
              <a:ext uri="{FF2B5EF4-FFF2-40B4-BE49-F238E27FC236}">
                <a16:creationId xmlns:a16="http://schemas.microsoft.com/office/drawing/2014/main" id="{937DF296-9ECA-F446-8502-6038FC21A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00" y="582612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56" name="Freeform 486">
            <a:extLst>
              <a:ext uri="{FF2B5EF4-FFF2-40B4-BE49-F238E27FC236}">
                <a16:creationId xmlns:a16="http://schemas.microsoft.com/office/drawing/2014/main" id="{C3FF3647-692A-5A46-8A48-5BD5315CD542}"/>
              </a:ext>
            </a:extLst>
          </p:cNvPr>
          <p:cNvSpPr>
            <a:spLocks/>
          </p:cNvSpPr>
          <p:nvPr/>
        </p:nvSpPr>
        <p:spPr bwMode="auto">
          <a:xfrm>
            <a:off x="3492500" y="5788025"/>
            <a:ext cx="188913" cy="85725"/>
          </a:xfrm>
          <a:custGeom>
            <a:avLst/>
            <a:gdLst>
              <a:gd name="T0" fmla="*/ 0 w 119"/>
              <a:gd name="T1" fmla="*/ 2147483646 h 54"/>
              <a:gd name="T2" fmla="*/ 2147483646 w 119"/>
              <a:gd name="T3" fmla="*/ 0 h 54"/>
              <a:gd name="T4" fmla="*/ 2147483646 w 119"/>
              <a:gd name="T5" fmla="*/ 2147483646 h 54"/>
              <a:gd name="T6" fmla="*/ 2147483646 w 119"/>
              <a:gd name="T7" fmla="*/ 2147483646 h 54"/>
              <a:gd name="T8" fmla="*/ 0 w 119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"/>
              <a:gd name="T16" fmla="*/ 0 h 54"/>
              <a:gd name="T17" fmla="*/ 119 w 11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" h="54">
                <a:moveTo>
                  <a:pt x="0" y="24"/>
                </a:moveTo>
                <a:lnTo>
                  <a:pt x="119" y="0"/>
                </a:lnTo>
                <a:lnTo>
                  <a:pt x="119" y="24"/>
                </a:lnTo>
                <a:lnTo>
                  <a:pt x="119" y="5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57" name="Line 487">
            <a:extLst>
              <a:ext uri="{FF2B5EF4-FFF2-40B4-BE49-F238E27FC236}">
                <a16:creationId xmlns:a16="http://schemas.microsoft.com/office/drawing/2014/main" id="{C8EC7AE8-1089-1449-AE14-60C54C8D2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00" y="5826125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958" name="Rectangle 488">
            <a:extLst>
              <a:ext uri="{FF2B5EF4-FFF2-40B4-BE49-F238E27FC236}">
                <a16:creationId xmlns:a16="http://schemas.microsoft.com/office/drawing/2014/main" id="{12B41D1F-7AB8-9241-9271-9D2634250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5349875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59" name="Rectangle 489">
            <a:extLst>
              <a:ext uri="{FF2B5EF4-FFF2-40B4-BE49-F238E27FC236}">
                <a16:creationId xmlns:a16="http://schemas.microsoft.com/office/drawing/2014/main" id="{9BB94405-893C-B74D-92E0-FAF34D69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53673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60" name="Rectangle 490">
            <a:extLst>
              <a:ext uri="{FF2B5EF4-FFF2-40B4-BE49-F238E27FC236}">
                <a16:creationId xmlns:a16="http://schemas.microsoft.com/office/drawing/2014/main" id="{32EEA660-9B7E-934C-9BB1-99BF3E0E4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5416550"/>
            <a:ext cx="1793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61" name="Rectangle 491">
            <a:extLst>
              <a:ext uri="{FF2B5EF4-FFF2-40B4-BE49-F238E27FC236}">
                <a16:creationId xmlns:a16="http://schemas.microsoft.com/office/drawing/2014/main" id="{940F77B5-9026-604E-A5B3-4050842B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5424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62" name="Rectangle 492">
            <a:extLst>
              <a:ext uri="{FF2B5EF4-FFF2-40B4-BE49-F238E27FC236}">
                <a16:creationId xmlns:a16="http://schemas.microsoft.com/office/drawing/2014/main" id="{A7BDB62C-DFE7-F54F-9D49-5F8231ED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54165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63" name="Rectangle 493">
            <a:extLst>
              <a:ext uri="{FF2B5EF4-FFF2-40B4-BE49-F238E27FC236}">
                <a16:creationId xmlns:a16="http://schemas.microsoft.com/office/drawing/2014/main" id="{53BF7062-C1CA-B34C-AE36-A2B4DA089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5424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64" name="Rectangle 494">
            <a:extLst>
              <a:ext uri="{FF2B5EF4-FFF2-40B4-BE49-F238E27FC236}">
                <a16:creationId xmlns:a16="http://schemas.microsoft.com/office/drawing/2014/main" id="{EEBE6853-C09A-4C42-A68E-F7281A9C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5349875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65" name="Rectangle 495">
            <a:extLst>
              <a:ext uri="{FF2B5EF4-FFF2-40B4-BE49-F238E27FC236}">
                <a16:creationId xmlns:a16="http://schemas.microsoft.com/office/drawing/2014/main" id="{2F082C6C-F0D6-DF46-9388-8C0628B86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5367338"/>
            <a:ext cx="1031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66" name="Rectangle 496">
            <a:extLst>
              <a:ext uri="{FF2B5EF4-FFF2-40B4-BE49-F238E27FC236}">
                <a16:creationId xmlns:a16="http://schemas.microsoft.com/office/drawing/2014/main" id="{CC4F5D64-3B3A-134E-B7DD-F684CA3A5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349875"/>
            <a:ext cx="180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67" name="Rectangle 497">
            <a:extLst>
              <a:ext uri="{FF2B5EF4-FFF2-40B4-BE49-F238E27FC236}">
                <a16:creationId xmlns:a16="http://schemas.microsoft.com/office/drawing/2014/main" id="{554EA86C-EFFC-DD4D-99E9-8476EB1C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3673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68" name="Rectangle 498">
            <a:extLst>
              <a:ext uri="{FF2B5EF4-FFF2-40B4-BE49-F238E27FC236}">
                <a16:creationId xmlns:a16="http://schemas.microsoft.com/office/drawing/2014/main" id="{7D0EB4C6-D547-844A-9901-23EBBF8D3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4165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69" name="Rectangle 499">
            <a:extLst>
              <a:ext uri="{FF2B5EF4-FFF2-40B4-BE49-F238E27FC236}">
                <a16:creationId xmlns:a16="http://schemas.microsoft.com/office/drawing/2014/main" id="{20FF067C-2B8C-894C-ADF6-490EC7F3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424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70" name="Rectangle 500">
            <a:extLst>
              <a:ext uri="{FF2B5EF4-FFF2-40B4-BE49-F238E27FC236}">
                <a16:creationId xmlns:a16="http://schemas.microsoft.com/office/drawing/2014/main" id="{C721515B-8526-8D4B-889C-EBEE8AB54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5349875"/>
            <a:ext cx="123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71" name="Rectangle 501">
            <a:extLst>
              <a:ext uri="{FF2B5EF4-FFF2-40B4-BE49-F238E27FC236}">
                <a16:creationId xmlns:a16="http://schemas.microsoft.com/office/drawing/2014/main" id="{E5731A59-F94C-E044-B0FE-6DA382B1D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53673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72" name="Rectangle 502">
            <a:extLst>
              <a:ext uri="{FF2B5EF4-FFF2-40B4-BE49-F238E27FC236}">
                <a16:creationId xmlns:a16="http://schemas.microsoft.com/office/drawing/2014/main" id="{11BDB8FC-93B9-5740-ADA7-B267B5E0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5349875"/>
            <a:ext cx="133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73" name="Rectangle 503">
            <a:extLst>
              <a:ext uri="{FF2B5EF4-FFF2-40B4-BE49-F238E27FC236}">
                <a16:creationId xmlns:a16="http://schemas.microsoft.com/office/drawing/2014/main" id="{68F6F8AD-EE83-2F4B-942F-366E5369F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53673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74" name="Rectangle 504">
            <a:extLst>
              <a:ext uri="{FF2B5EF4-FFF2-40B4-BE49-F238E27FC236}">
                <a16:creationId xmlns:a16="http://schemas.microsoft.com/office/drawing/2014/main" id="{A4AA9638-7C56-974A-90B3-AAFDCC3B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5349875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75" name="Rectangle 505">
            <a:extLst>
              <a:ext uri="{FF2B5EF4-FFF2-40B4-BE49-F238E27FC236}">
                <a16:creationId xmlns:a16="http://schemas.microsoft.com/office/drawing/2014/main" id="{95C1F3BE-A0EB-7D44-B17C-5FD3B586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53673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25976" name="Rectangle 506">
            <a:extLst>
              <a:ext uri="{FF2B5EF4-FFF2-40B4-BE49-F238E27FC236}">
                <a16:creationId xmlns:a16="http://schemas.microsoft.com/office/drawing/2014/main" id="{39F3750E-B16F-874B-99B5-ECD058000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416550"/>
            <a:ext cx="171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5977" name="Rectangle 507">
            <a:extLst>
              <a:ext uri="{FF2B5EF4-FFF2-40B4-BE49-F238E27FC236}">
                <a16:creationId xmlns:a16="http://schemas.microsoft.com/office/drawing/2014/main" id="{4A094B06-299E-4B4D-862E-CF158AC9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424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en-GB" altLang="en-US">
              <a:latin typeface="Tahoma" panose="020B0604030504040204" pitchFamily="34" charset="0"/>
            </a:endParaRPr>
          </a:p>
        </p:txBody>
      </p:sp>
      <p:graphicFrame>
        <p:nvGraphicFramePr>
          <p:cNvPr id="744956" name="Object 508">
            <a:extLst>
              <a:ext uri="{FF2B5EF4-FFF2-40B4-BE49-F238E27FC236}">
                <a16:creationId xmlns:a16="http://schemas.microsoft.com/office/drawing/2014/main" id="{EF774548-16F9-C948-BC4F-51CB0A276F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7150" y="5062538"/>
          <a:ext cx="11572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77800" imgH="7315200" progId="Equation.DSMT4">
                  <p:embed/>
                </p:oleObj>
              </mc:Choice>
              <mc:Fallback>
                <p:oleObj name="Equation" r:id="rId3" imgW="12877800" imgH="7315200" progId="Equation.DSMT4">
                  <p:embed/>
                  <p:pic>
                    <p:nvPicPr>
                      <p:cNvPr id="0" name="Object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5062538"/>
                        <a:ext cx="115728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4957" name="Rectangle 509">
            <a:extLst>
              <a:ext uri="{FF2B5EF4-FFF2-40B4-BE49-F238E27FC236}">
                <a16:creationId xmlns:a16="http://schemas.microsoft.com/office/drawing/2014/main" id="{D2B54CB0-C622-3540-A20E-0CE879C4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5070475"/>
            <a:ext cx="1295400" cy="609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44958" name="AutoShape 510">
            <a:extLst>
              <a:ext uri="{FF2B5EF4-FFF2-40B4-BE49-F238E27FC236}">
                <a16:creationId xmlns:a16="http://schemas.microsoft.com/office/drawing/2014/main" id="{2D63F318-B92B-BB4F-8AD7-F912DA9F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5292725"/>
            <a:ext cx="557212" cy="24765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44959" name="Line 511">
            <a:extLst>
              <a:ext uri="{FF2B5EF4-FFF2-40B4-BE49-F238E27FC236}">
                <a16:creationId xmlns:a16="http://schemas.microsoft.com/office/drawing/2014/main" id="{9E7C7ED1-9005-9746-A95F-D6854B1CE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470275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44960" name="Line 512">
            <a:extLst>
              <a:ext uri="{FF2B5EF4-FFF2-40B4-BE49-F238E27FC236}">
                <a16:creationId xmlns:a16="http://schemas.microsoft.com/office/drawing/2014/main" id="{ECDEE859-8544-9C46-88F6-D802872195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9600" y="4003675"/>
            <a:ext cx="25241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44961" name="Freeform 513">
            <a:extLst>
              <a:ext uri="{FF2B5EF4-FFF2-40B4-BE49-F238E27FC236}">
                <a16:creationId xmlns:a16="http://schemas.microsoft.com/office/drawing/2014/main" id="{89064D87-9B4C-A949-A014-D41158F530DA}"/>
              </a:ext>
            </a:extLst>
          </p:cNvPr>
          <p:cNvSpPr>
            <a:spLocks/>
          </p:cNvSpPr>
          <p:nvPr/>
        </p:nvSpPr>
        <p:spPr bwMode="auto">
          <a:xfrm>
            <a:off x="2298700" y="5121275"/>
            <a:ext cx="74613" cy="711200"/>
          </a:xfrm>
          <a:custGeom>
            <a:avLst/>
            <a:gdLst>
              <a:gd name="T0" fmla="*/ 2147483646 w 48"/>
              <a:gd name="T1" fmla="*/ 0 h 480"/>
              <a:gd name="T2" fmla="*/ 0 w 48"/>
              <a:gd name="T3" fmla="*/ 2147483646 h 480"/>
              <a:gd name="T4" fmla="*/ 2147483646 w 48"/>
              <a:gd name="T5" fmla="*/ 2147483646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56"/>
                  <a:pt x="0" y="112"/>
                  <a:pt x="0" y="192"/>
                </a:cubicBezTo>
                <a:cubicBezTo>
                  <a:pt x="0" y="272"/>
                  <a:pt x="24" y="376"/>
                  <a:pt x="48" y="48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44962" name="Text Box 514">
            <a:extLst>
              <a:ext uri="{FF2B5EF4-FFF2-40B4-BE49-F238E27FC236}">
                <a16:creationId xmlns:a16="http://schemas.microsoft.com/office/drawing/2014/main" id="{721FF794-B619-6E43-A048-43511E44A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37527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400">
                <a:solidFill>
                  <a:srgbClr val="FF0000"/>
                </a:solidFill>
                <a:latin typeface="Arial" panose="020B0604020202020204" pitchFamily="34" charset="0"/>
              </a:rPr>
              <a:t>Vshield=0</a:t>
            </a:r>
            <a:endParaRPr lang="en-GB" altLang="en-US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985" name="Text Box 515">
            <a:extLst>
              <a:ext uri="{FF2B5EF4-FFF2-40B4-BE49-F238E27FC236}">
                <a16:creationId xmlns:a16="http://schemas.microsoft.com/office/drawing/2014/main" id="{CDEED880-3808-F243-BDE7-B19C638D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1992313"/>
            <a:ext cx="42068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 baseline="-1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fr-CH" altLang="en-US" sz="1800" baseline="-1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986" name="Title 1">
            <a:extLst>
              <a:ext uri="{FF2B5EF4-FFF2-40B4-BE49-F238E27FC236}">
                <a16:creationId xmlns:a16="http://schemas.microsoft.com/office/drawing/2014/main" id="{5D657FF8-7FC1-1244-ABED-2CA7037C05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507" name="Rectangle 2">
            <a:extLst>
              <a:ext uri="{FF2B5EF4-FFF2-40B4-BE49-F238E27FC236}">
                <a16:creationId xmlns:a16="http://schemas.microsoft.com/office/drawing/2014/main" id="{AD4ABF45-2F24-6844-B5E7-410C8A18E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Capacitive Coupling: With Shield</a:t>
            </a:r>
          </a:p>
        </p:txBody>
      </p:sp>
      <p:sp>
        <p:nvSpPr>
          <p:cNvPr id="25988" name="TextBox 507">
            <a:extLst>
              <a:ext uri="{FF2B5EF4-FFF2-40B4-BE49-F238E27FC236}">
                <a16:creationId xmlns:a16="http://schemas.microsoft.com/office/drawing/2014/main" id="{FD28877F-21B2-BC4C-9580-52E6C2D29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581525"/>
            <a:ext cx="530225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  <a:r>
              <a:rPr lang="en-US" altLang="en-US" sz="1600" baseline="-25000">
                <a:latin typeface="Arial" panose="020B0604020202020204" pitchFamily="34" charset="0"/>
              </a:rPr>
              <a:t>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1F6C7-3682-A849-B9FD-1004B24B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636838"/>
            <a:ext cx="3600450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shield inherently eliminates capacitive coupling so long as it is grounded at either end.</a:t>
            </a:r>
          </a:p>
        </p:txBody>
      </p:sp>
      <p:sp>
        <p:nvSpPr>
          <p:cNvPr id="25990" name="TextBox 507">
            <a:extLst>
              <a:ext uri="{FF2B5EF4-FFF2-40B4-BE49-F238E27FC236}">
                <a16:creationId xmlns:a16="http://schemas.microsoft.com/office/drawing/2014/main" id="{56081EC1-C739-504D-916B-B8AF12B5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2319338"/>
            <a:ext cx="53022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  <a:r>
              <a:rPr lang="en-US" altLang="en-US" sz="1600" baseline="-25000">
                <a:latin typeface="Arial" panose="020B0604020202020204" pitchFamily="34" charset="0"/>
              </a:rPr>
              <a:t>GS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4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4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4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4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4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957" grpId="0" animBg="1"/>
      <p:bldP spid="744958" grpId="0" animBg="1"/>
      <p:bldP spid="74496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53550AE7-F86E-B84C-9184-E3E4488F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7650" name="Rectangle 4">
            <a:extLst>
              <a:ext uri="{FF2B5EF4-FFF2-40B4-BE49-F238E27FC236}">
                <a16:creationId xmlns:a16="http://schemas.microsoft.com/office/drawing/2014/main" id="{77EC857F-4DC5-8B4A-89A7-FE9EDD68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47001" name="Object 505">
            <a:extLst>
              <a:ext uri="{FF2B5EF4-FFF2-40B4-BE49-F238E27FC236}">
                <a16:creationId xmlns:a16="http://schemas.microsoft.com/office/drawing/2014/main" id="{C73DB03F-37FE-8E44-AD32-0BEB23E216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0900" y="4545013"/>
          <a:ext cx="17494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393700" progId="Equation.DSMT4">
                  <p:embed/>
                </p:oleObj>
              </mc:Choice>
              <mc:Fallback>
                <p:oleObj name="Equation" r:id="rId3" imgW="889000" imgH="393700" progId="Equation.DSMT4">
                  <p:embed/>
                  <p:pic>
                    <p:nvPicPr>
                      <p:cNvPr id="0" name="Object 5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545013"/>
                        <a:ext cx="17494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002" name="Object 506">
            <a:extLst>
              <a:ext uri="{FF2B5EF4-FFF2-40B4-BE49-F238E27FC236}">
                <a16:creationId xmlns:a16="http://schemas.microsoft.com/office/drawing/2014/main" id="{C9F11A45-3EC9-4F45-86FC-4A4FB45707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7088" y="5651500"/>
          <a:ext cx="1930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393700" progId="Equation.DSMT4">
                  <p:embed/>
                </p:oleObj>
              </mc:Choice>
              <mc:Fallback>
                <p:oleObj name="Equation" r:id="rId5" imgW="977900" imgH="393700" progId="Equation.DSMT4">
                  <p:embed/>
                  <p:pic>
                    <p:nvPicPr>
                      <p:cNvPr id="0" name="Object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5651500"/>
                        <a:ext cx="1930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507">
            <a:extLst>
              <a:ext uri="{FF2B5EF4-FFF2-40B4-BE49-F238E27FC236}">
                <a16:creationId xmlns:a16="http://schemas.microsoft.com/office/drawing/2014/main" id="{A6C5F3FE-DBC0-9543-BBBB-19A21F81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09788"/>
            <a:ext cx="37338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004" name="Freeform 508">
            <a:extLst>
              <a:ext uri="{FF2B5EF4-FFF2-40B4-BE49-F238E27FC236}">
                <a16:creationId xmlns:a16="http://schemas.microsoft.com/office/drawing/2014/main" id="{C2CC4A17-D982-D34D-B794-4A0956F6B03C}"/>
              </a:ext>
            </a:extLst>
          </p:cNvPr>
          <p:cNvSpPr>
            <a:spLocks/>
          </p:cNvSpPr>
          <p:nvPr/>
        </p:nvSpPr>
        <p:spPr bwMode="auto">
          <a:xfrm>
            <a:off x="2847975" y="2624138"/>
            <a:ext cx="358775" cy="1266825"/>
          </a:xfrm>
          <a:custGeom>
            <a:avLst/>
            <a:gdLst>
              <a:gd name="T0" fmla="*/ 0 w 226"/>
              <a:gd name="T1" fmla="*/ 0 h 984"/>
              <a:gd name="T2" fmla="*/ 2147483646 w 226"/>
              <a:gd name="T3" fmla="*/ 2147483646 h 984"/>
              <a:gd name="T4" fmla="*/ 2147483646 w 226"/>
              <a:gd name="T5" fmla="*/ 2147483646 h 984"/>
              <a:gd name="T6" fmla="*/ 2147483646 w 226"/>
              <a:gd name="T7" fmla="*/ 2147483646 h 984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984"/>
              <a:gd name="T14" fmla="*/ 226 w 226"/>
              <a:gd name="T15" fmla="*/ 984 h 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984">
                <a:moveTo>
                  <a:pt x="0" y="0"/>
                </a:moveTo>
                <a:cubicBezTo>
                  <a:pt x="70" y="101"/>
                  <a:pt x="140" y="202"/>
                  <a:pt x="174" y="294"/>
                </a:cubicBezTo>
                <a:cubicBezTo>
                  <a:pt x="208" y="386"/>
                  <a:pt x="226" y="437"/>
                  <a:pt x="204" y="552"/>
                </a:cubicBezTo>
                <a:cubicBezTo>
                  <a:pt x="182" y="667"/>
                  <a:pt x="68" y="912"/>
                  <a:pt x="42" y="984"/>
                </a:cubicBezTo>
              </a:path>
            </a:pathLst>
          </a:custGeom>
          <a:noFill/>
          <a:ln w="12700" cap="flat" cmpd="sng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005" name="Text Box 509">
            <a:extLst>
              <a:ext uri="{FF2B5EF4-FFF2-40B4-BE49-F238E27FC236}">
                <a16:creationId xmlns:a16="http://schemas.microsoft.com/office/drawing/2014/main" id="{0251DD04-5A16-B747-8391-5BCF24A6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3046413"/>
            <a:ext cx="65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>
                <a:solidFill>
                  <a:srgbClr val="FF3300"/>
                </a:solidFill>
                <a:latin typeface="Times New Roman" panose="02020603050405020304" pitchFamily="18" charset="0"/>
              </a:rPr>
              <a:t>L</a:t>
            </a:r>
            <a:r>
              <a:rPr lang="fr-CH" altLang="en-US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GR</a:t>
            </a:r>
            <a:endParaRPr lang="en-US" altLang="en-US" baseline="-250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006" name="Rectangle 510">
            <a:extLst>
              <a:ext uri="{FF2B5EF4-FFF2-40B4-BE49-F238E27FC236}">
                <a16:creationId xmlns:a16="http://schemas.microsoft.com/office/drawing/2014/main" id="{3E9FA39D-8DC3-3C45-8E67-B0AD0760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5672138"/>
            <a:ext cx="2486025" cy="78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47007" name="Rectangle 511">
            <a:extLst>
              <a:ext uri="{FF2B5EF4-FFF2-40B4-BE49-F238E27FC236}">
                <a16:creationId xmlns:a16="http://schemas.microsoft.com/office/drawing/2014/main" id="{8D9C05C4-496B-2846-AFE7-5BDB21D6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5872163"/>
            <a:ext cx="13335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47008" name="Rectangle 512">
            <a:extLst>
              <a:ext uri="{FF2B5EF4-FFF2-40B4-BE49-F238E27FC236}">
                <a16:creationId xmlns:a16="http://schemas.microsoft.com/office/drawing/2014/main" id="{9D236969-DC65-2549-82E4-A73044C00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5907088"/>
            <a:ext cx="13335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47009" name="Text Box 513">
            <a:extLst>
              <a:ext uri="{FF2B5EF4-FFF2-40B4-BE49-F238E27FC236}">
                <a16:creationId xmlns:a16="http://schemas.microsoft.com/office/drawing/2014/main" id="{4B719082-443C-484F-8224-49C053A8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903913"/>
            <a:ext cx="385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600">
                <a:latin typeface="Arial" panose="020B0604020202020204" pitchFamily="34" charset="0"/>
              </a:rPr>
              <a:t>Z</a:t>
            </a:r>
            <a:r>
              <a:rPr lang="fr-CH" altLang="en-US" sz="1600" baseline="-25000">
                <a:latin typeface="Arial" panose="020B0604020202020204" pitchFamily="34" charset="0"/>
              </a:rPr>
              <a:t>a</a:t>
            </a:r>
            <a:endParaRPr lang="en-US" altLang="en-US" sz="1600" baseline="-25000">
              <a:latin typeface="Arial" panose="020B0604020202020204" pitchFamily="34" charset="0"/>
            </a:endParaRPr>
          </a:p>
        </p:txBody>
      </p:sp>
      <p:sp>
        <p:nvSpPr>
          <p:cNvPr id="747010" name="Text Box 514">
            <a:extLst>
              <a:ext uri="{FF2B5EF4-FFF2-40B4-BE49-F238E27FC236}">
                <a16:creationId xmlns:a16="http://schemas.microsoft.com/office/drawing/2014/main" id="{73DB6071-8A2B-2046-9BA1-E587DBC8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5948363"/>
            <a:ext cx="385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600">
                <a:latin typeface="Arial" panose="020B0604020202020204" pitchFamily="34" charset="0"/>
              </a:rPr>
              <a:t>Z</a:t>
            </a:r>
            <a:r>
              <a:rPr lang="fr-CH" altLang="en-US" sz="1600" baseline="-25000">
                <a:latin typeface="Arial" panose="020B0604020202020204" pitchFamily="34" charset="0"/>
              </a:rPr>
              <a:t>b</a:t>
            </a:r>
            <a:endParaRPr lang="en-US" altLang="en-US" sz="1600" baseline="-25000">
              <a:latin typeface="Arial" panose="020B0604020202020204" pitchFamily="34" charset="0"/>
            </a:endParaRPr>
          </a:p>
        </p:txBody>
      </p:sp>
      <p:sp>
        <p:nvSpPr>
          <p:cNvPr id="747011" name="Oval 515">
            <a:extLst>
              <a:ext uri="{FF2B5EF4-FFF2-40B4-BE49-F238E27FC236}">
                <a16:creationId xmlns:a16="http://schemas.microsoft.com/office/drawing/2014/main" id="{20809EA8-5A18-AB4B-BE50-D55853D79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5424488"/>
            <a:ext cx="496888" cy="4953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47012" name="Line 516">
            <a:extLst>
              <a:ext uri="{FF2B5EF4-FFF2-40B4-BE49-F238E27FC236}">
                <a16:creationId xmlns:a16="http://schemas.microsoft.com/office/drawing/2014/main" id="{AA1975EA-36CC-884C-B17E-130F1B54B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5357813"/>
            <a:ext cx="7048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013" name="Text Box 517">
            <a:extLst>
              <a:ext uri="{FF2B5EF4-FFF2-40B4-BE49-F238E27FC236}">
                <a16:creationId xmlns:a16="http://schemas.microsoft.com/office/drawing/2014/main" id="{435FF135-7191-CA49-BEB0-7503711A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964113"/>
            <a:ext cx="858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600">
                <a:solidFill>
                  <a:srgbClr val="FF3300"/>
                </a:solidFill>
                <a:latin typeface="Arial" panose="020B0604020202020204" pitchFamily="34" charset="0"/>
              </a:rPr>
              <a:t>j</a:t>
            </a:r>
            <a:r>
              <a:rPr lang="fr-CH" altLang="en-US" sz="1600">
                <a:solidFill>
                  <a:srgbClr val="FF3300"/>
                </a:solidFill>
                <a:latin typeface="Symbol" pitchFamily="2" charset="2"/>
              </a:rPr>
              <a:t>ω</a:t>
            </a:r>
            <a:r>
              <a:rPr lang="fr-CH" altLang="en-US" sz="1600">
                <a:solidFill>
                  <a:srgbClr val="FF3300"/>
                </a:solidFill>
                <a:latin typeface="Arial" panose="020B0604020202020204" pitchFamily="34" charset="0"/>
              </a:rPr>
              <a:t>L</a:t>
            </a:r>
            <a:r>
              <a:rPr lang="fr-CH" altLang="en-US" sz="1600" baseline="-25000">
                <a:solidFill>
                  <a:srgbClr val="FF3300"/>
                </a:solidFill>
                <a:latin typeface="Arial" panose="020B0604020202020204" pitchFamily="34" charset="0"/>
              </a:rPr>
              <a:t>GR</a:t>
            </a:r>
            <a:r>
              <a:rPr lang="fr-CH" altLang="en-US" sz="1600">
                <a:solidFill>
                  <a:srgbClr val="FF3300"/>
                </a:solidFill>
                <a:latin typeface="Arial" panose="020B0604020202020204" pitchFamily="34" charset="0"/>
              </a:rPr>
              <a:t>I</a:t>
            </a:r>
            <a:r>
              <a:rPr lang="fr-CH" altLang="en-US" sz="1600" baseline="-25000">
                <a:solidFill>
                  <a:srgbClr val="FF3300"/>
                </a:solidFill>
                <a:latin typeface="Arial" panose="020B0604020202020204" pitchFamily="34" charset="0"/>
              </a:rPr>
              <a:t>G</a:t>
            </a:r>
            <a:endParaRPr lang="en-US" altLang="en-US" sz="1600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47014" name="Line 518">
            <a:extLst>
              <a:ext uri="{FF2B5EF4-FFF2-40B4-BE49-F238E27FC236}">
                <a16:creationId xmlns:a16="http://schemas.microsoft.com/office/drawing/2014/main" id="{33DB157C-5064-E644-88AB-B86266E25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0025" y="5748338"/>
            <a:ext cx="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015" name="Line 519">
            <a:extLst>
              <a:ext uri="{FF2B5EF4-FFF2-40B4-BE49-F238E27FC236}">
                <a16:creationId xmlns:a16="http://schemas.microsoft.com/office/drawing/2014/main" id="{32D016E8-4648-7241-82F5-1B44C5F8A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8025" y="5745163"/>
            <a:ext cx="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016" name="Text Box 520">
            <a:extLst>
              <a:ext uri="{FF2B5EF4-FFF2-40B4-BE49-F238E27FC236}">
                <a16:creationId xmlns:a16="http://schemas.microsoft.com/office/drawing/2014/main" id="{633725AA-E8E1-5A4C-B4FC-8555E1ED1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5916613"/>
            <a:ext cx="39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600">
                <a:latin typeface="Arial" panose="020B0604020202020204" pitchFamily="34" charset="0"/>
              </a:rPr>
              <a:t>V</a:t>
            </a:r>
            <a:r>
              <a:rPr lang="fr-CH" altLang="en-US" sz="1600" baseline="-25000">
                <a:latin typeface="Arial" panose="020B0604020202020204" pitchFamily="34" charset="0"/>
              </a:rPr>
              <a:t>b</a:t>
            </a:r>
            <a:endParaRPr lang="en-US" altLang="en-US" sz="1600" baseline="-25000">
              <a:latin typeface="Arial" panose="020B0604020202020204" pitchFamily="34" charset="0"/>
            </a:endParaRPr>
          </a:p>
        </p:txBody>
      </p:sp>
      <p:sp>
        <p:nvSpPr>
          <p:cNvPr id="747017" name="Text Box 521">
            <a:extLst>
              <a:ext uri="{FF2B5EF4-FFF2-40B4-BE49-F238E27FC236}">
                <a16:creationId xmlns:a16="http://schemas.microsoft.com/office/drawing/2014/main" id="{AD4ACB60-6079-F74C-84B4-CF8F0EF1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5894388"/>
            <a:ext cx="39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600">
                <a:latin typeface="Arial" panose="020B0604020202020204" pitchFamily="34" charset="0"/>
              </a:rPr>
              <a:t>V</a:t>
            </a:r>
            <a:r>
              <a:rPr lang="fr-CH" altLang="en-US" sz="1600" baseline="-25000">
                <a:latin typeface="Arial" panose="020B0604020202020204" pitchFamily="34" charset="0"/>
              </a:rPr>
              <a:t>a</a:t>
            </a:r>
            <a:endParaRPr lang="en-US" altLang="en-US" sz="1600" baseline="-25000">
              <a:latin typeface="Arial" panose="020B0604020202020204" pitchFamily="34" charset="0"/>
            </a:endParaRPr>
          </a:p>
        </p:txBody>
      </p:sp>
      <p:sp>
        <p:nvSpPr>
          <p:cNvPr id="27668" name="Text Box 522">
            <a:extLst>
              <a:ext uri="{FF2B5EF4-FFF2-40B4-BE49-F238E27FC236}">
                <a16:creationId xmlns:a16="http://schemas.microsoft.com/office/drawing/2014/main" id="{5EDEFFFF-A033-234F-A0B6-9E77B396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735263"/>
            <a:ext cx="3968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1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fr-CH" altLang="en-US" sz="1600" baseline="-1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69" name="Title 1">
            <a:extLst>
              <a:ext uri="{FF2B5EF4-FFF2-40B4-BE49-F238E27FC236}">
                <a16:creationId xmlns:a16="http://schemas.microsoft.com/office/drawing/2014/main" id="{0F472DCC-3D91-9040-AF2E-61C97BBA7D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8A132755-3618-CB43-8556-37A803B4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Inductive Coupling: No Shield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4D76BA-0205-A042-9AFA-D6F77E7049E0}"/>
              </a:ext>
            </a:extLst>
          </p:cNvPr>
          <p:cNvSpPr/>
          <p:nvPr/>
        </p:nvSpPr>
        <p:spPr>
          <a:xfrm>
            <a:off x="395288" y="1268413"/>
            <a:ext cx="8280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99"/>
              </a:buClr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Again, retaining only the mutual inductance and ignoring the self inductances, we have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4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4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4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4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4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4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4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4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4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4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4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4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4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4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005" grpId="0"/>
      <p:bldP spid="747006" grpId="0" animBg="1"/>
      <p:bldP spid="747007" grpId="0" animBg="1"/>
      <p:bldP spid="747008" grpId="0" animBg="1"/>
      <p:bldP spid="747009" grpId="0"/>
      <p:bldP spid="747010" grpId="0"/>
      <p:bldP spid="747011" grpId="0" animBg="1"/>
      <p:bldP spid="747013" grpId="0"/>
      <p:bldP spid="747016" grpId="0"/>
      <p:bldP spid="7470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>
            <a:extLst>
              <a:ext uri="{FF2B5EF4-FFF2-40B4-BE49-F238E27FC236}">
                <a16:creationId xmlns:a16="http://schemas.microsoft.com/office/drawing/2014/main" id="{E55B8360-A665-CC4E-A5FF-3C6382796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9698" name="Rectangle 4">
            <a:extLst>
              <a:ext uri="{FF2B5EF4-FFF2-40B4-BE49-F238E27FC236}">
                <a16:creationId xmlns:a16="http://schemas.microsoft.com/office/drawing/2014/main" id="{20634784-81EE-4E43-AD9E-7F2A7226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7956AC29-31B2-2649-88DE-E5851AF0DD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99" name="Rectangle 2">
            <a:extLst>
              <a:ext uri="{FF2B5EF4-FFF2-40B4-BE49-F238E27FC236}">
                <a16:creationId xmlns:a16="http://schemas.microsoft.com/office/drawing/2014/main" id="{2F8FCC76-F4DC-4A4A-BF6E-480150F2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Inductive Coupling: With Shield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F35AC6F-4D1C-9847-B482-4D61EE8F3FA1}"/>
              </a:ext>
            </a:extLst>
          </p:cNvPr>
          <p:cNvSpPr/>
          <p:nvPr/>
        </p:nvSpPr>
        <p:spPr>
          <a:xfrm>
            <a:off x="395288" y="1268413"/>
            <a:ext cx="8280400" cy="3028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Question:</a:t>
            </a: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endParaRPr lang="en-US" kern="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A shield must be grounded at both ends in order to eliminate inductive coupling</a:t>
            </a: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endParaRPr lang="en-US" kern="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	Answer:</a:t>
            </a: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endParaRPr lang="en-US" kern="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	A: True</a:t>
            </a: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endParaRPr lang="en-US" kern="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	B: False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12808A08-BBC9-B741-B4A9-709D6F36B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7050" y="-322262"/>
            <a:ext cx="2878138" cy="807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A05335-9219-0541-9C3D-A7DAC0D6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Inductive Coupling: With Shield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8536C0B8-7675-064A-AA28-9ABE88CE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32770" name="Rectangle 4">
            <a:extLst>
              <a:ext uri="{FF2B5EF4-FFF2-40B4-BE49-F238E27FC236}">
                <a16:creationId xmlns:a16="http://schemas.microsoft.com/office/drawing/2014/main" id="{DF5B829D-CA50-1A4D-AF35-3CE04025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pSp>
        <p:nvGrpSpPr>
          <p:cNvPr id="32771" name="Group 390">
            <a:extLst>
              <a:ext uri="{FF2B5EF4-FFF2-40B4-BE49-F238E27FC236}">
                <a16:creationId xmlns:a16="http://schemas.microsoft.com/office/drawing/2014/main" id="{AD4716A8-AC12-6748-A077-FA30CED3FC97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2422525"/>
            <a:ext cx="3876675" cy="2951163"/>
            <a:chOff x="1429" y="1026"/>
            <a:chExt cx="2442" cy="1859"/>
          </a:xfrm>
        </p:grpSpPr>
        <p:grpSp>
          <p:nvGrpSpPr>
            <p:cNvPr id="32774" name="Group 203">
              <a:extLst>
                <a:ext uri="{FF2B5EF4-FFF2-40B4-BE49-F238E27FC236}">
                  <a16:creationId xmlns:a16="http://schemas.microsoft.com/office/drawing/2014/main" id="{54B11195-F233-7342-9AAE-CABF75E7D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1163"/>
              <a:ext cx="2442" cy="1722"/>
              <a:chOff x="864" y="1152"/>
              <a:chExt cx="2442" cy="1722"/>
            </a:xfrm>
          </p:grpSpPr>
          <p:sp>
            <p:nvSpPr>
              <p:cNvPr id="32777" name="AutoShape 204">
                <a:extLst>
                  <a:ext uri="{FF2B5EF4-FFF2-40B4-BE49-F238E27FC236}">
                    <a16:creationId xmlns:a16="http://schemas.microsoft.com/office/drawing/2014/main" id="{3E1F0B8F-1CD7-FA40-8AA4-27CC352E7C8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64" y="1152"/>
                <a:ext cx="2442" cy="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78" name="Line 205">
                <a:extLst>
                  <a:ext uri="{FF2B5EF4-FFF2-40B4-BE49-F238E27FC236}">
                    <a16:creationId xmlns:a16="http://schemas.microsoft.com/office/drawing/2014/main" id="{E9BBE721-D520-7940-832D-A25D73C19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" y="1384"/>
                <a:ext cx="1" cy="4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79" name="Oval 206">
                <a:extLst>
                  <a:ext uri="{FF2B5EF4-FFF2-40B4-BE49-F238E27FC236}">
                    <a16:creationId xmlns:a16="http://schemas.microsoft.com/office/drawing/2014/main" id="{AB896D1D-CE2A-9544-BEEE-BDCF8F623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1500"/>
                <a:ext cx="224" cy="20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2780" name="Line 207">
                <a:extLst>
                  <a:ext uri="{FF2B5EF4-FFF2-40B4-BE49-F238E27FC236}">
                    <a16:creationId xmlns:a16="http://schemas.microsoft.com/office/drawing/2014/main" id="{90FD01F7-3405-494A-894C-DB4598DCD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" y="1384"/>
                <a:ext cx="13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81" name="Rectangle 208">
                <a:extLst>
                  <a:ext uri="{FF2B5EF4-FFF2-40B4-BE49-F238E27FC236}">
                    <a16:creationId xmlns:a16="http://schemas.microsoft.com/office/drawing/2014/main" id="{877F39DD-B42B-6E42-93CA-9B6A19543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" y="1340"/>
                <a:ext cx="225" cy="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2782" name="Line 209">
                <a:extLst>
                  <a:ext uri="{FF2B5EF4-FFF2-40B4-BE49-F238E27FC236}">
                    <a16:creationId xmlns:a16="http://schemas.microsoft.com/office/drawing/2014/main" id="{4944718E-279C-714B-ACB5-548F11398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1384"/>
                <a:ext cx="120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783" name="Group 210">
                <a:extLst>
                  <a:ext uri="{FF2B5EF4-FFF2-40B4-BE49-F238E27FC236}">
                    <a16:creationId xmlns:a16="http://schemas.microsoft.com/office/drawing/2014/main" id="{C28843CF-FA2F-DF4E-8E70-744CF5627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6" y="1841"/>
                <a:ext cx="160" cy="65"/>
                <a:chOff x="1096" y="1841"/>
                <a:chExt cx="160" cy="65"/>
              </a:xfrm>
            </p:grpSpPr>
            <p:sp>
              <p:nvSpPr>
                <p:cNvPr id="32863" name="Line 211">
                  <a:extLst>
                    <a:ext uri="{FF2B5EF4-FFF2-40B4-BE49-F238E27FC236}">
                      <a16:creationId xmlns:a16="http://schemas.microsoft.com/office/drawing/2014/main" id="{DA7F56A6-761D-7045-989C-78EC1E124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6" y="1841"/>
                  <a:ext cx="16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64" name="Line 212">
                  <a:extLst>
                    <a:ext uri="{FF2B5EF4-FFF2-40B4-BE49-F238E27FC236}">
                      <a16:creationId xmlns:a16="http://schemas.microsoft.com/office/drawing/2014/main" id="{8001F1FC-6530-2D4E-A2E9-B65A8281C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8" y="1873"/>
                  <a:ext cx="9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65" name="Line 213">
                  <a:extLst>
                    <a:ext uri="{FF2B5EF4-FFF2-40B4-BE49-F238E27FC236}">
                      <a16:creationId xmlns:a16="http://schemas.microsoft.com/office/drawing/2014/main" id="{A3E6B575-30DA-874B-949D-BF0F0EBC6B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0" y="1905"/>
                  <a:ext cx="3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784" name="Rectangle 214">
                <a:extLst>
                  <a:ext uri="{FF2B5EF4-FFF2-40B4-BE49-F238E27FC236}">
                    <a16:creationId xmlns:a16="http://schemas.microsoft.com/office/drawing/2014/main" id="{E0CE48D5-6026-D944-93DD-5A3325E4B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" y="1392"/>
                <a:ext cx="5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85" name="Line 215">
                <a:extLst>
                  <a:ext uri="{FF2B5EF4-FFF2-40B4-BE49-F238E27FC236}">
                    <a16:creationId xmlns:a16="http://schemas.microsoft.com/office/drawing/2014/main" id="{178A4A33-CCD6-8440-9BDB-89FDE9F64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1384"/>
                <a:ext cx="13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86" name="Oval 216">
                <a:extLst>
                  <a:ext uri="{FF2B5EF4-FFF2-40B4-BE49-F238E27FC236}">
                    <a16:creationId xmlns:a16="http://schemas.microsoft.com/office/drawing/2014/main" id="{487D7F03-3FF6-DA45-8970-650D3A34F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136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2787" name="Oval 217">
                <a:extLst>
                  <a:ext uri="{FF2B5EF4-FFF2-40B4-BE49-F238E27FC236}">
                    <a16:creationId xmlns:a16="http://schemas.microsoft.com/office/drawing/2014/main" id="{833CA5E1-79A6-4A4A-A60B-95D195EE2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" y="2249"/>
                <a:ext cx="72" cy="2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2788" name="Oval 218">
                <a:extLst>
                  <a:ext uri="{FF2B5EF4-FFF2-40B4-BE49-F238E27FC236}">
                    <a16:creationId xmlns:a16="http://schemas.microsoft.com/office/drawing/2014/main" id="{81647C10-3122-DA47-9D1E-DBCD68048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" y="2249"/>
                <a:ext cx="72" cy="209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32789" name="Group 219">
                <a:extLst>
                  <a:ext uri="{FF2B5EF4-FFF2-40B4-BE49-F238E27FC236}">
                    <a16:creationId xmlns:a16="http://schemas.microsoft.com/office/drawing/2014/main" id="{F2445C2B-9976-F149-B360-16025D5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6" y="2249"/>
                <a:ext cx="72" cy="209"/>
                <a:chOff x="2826" y="2249"/>
                <a:chExt cx="72" cy="209"/>
              </a:xfrm>
            </p:grpSpPr>
            <p:sp>
              <p:nvSpPr>
                <p:cNvPr id="32859" name="Oval 220">
                  <a:extLst>
                    <a:ext uri="{FF2B5EF4-FFF2-40B4-BE49-F238E27FC236}">
                      <a16:creationId xmlns:a16="http://schemas.microsoft.com/office/drawing/2014/main" id="{93B2156F-964C-6F4B-A8F5-08DF9E5DB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6" y="2249"/>
                  <a:ext cx="72" cy="20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fr-CH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860" name="Oval 221">
                  <a:extLst>
                    <a:ext uri="{FF2B5EF4-FFF2-40B4-BE49-F238E27FC236}">
                      <a16:creationId xmlns:a16="http://schemas.microsoft.com/office/drawing/2014/main" id="{D3C1DA07-E18C-ED43-A155-274B6E2BCC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6" y="2249"/>
                  <a:ext cx="72" cy="209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fr-CH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861" name="Rectangle 222">
                  <a:extLst>
                    <a:ext uri="{FF2B5EF4-FFF2-40B4-BE49-F238E27FC236}">
                      <a16:creationId xmlns:a16="http://schemas.microsoft.com/office/drawing/2014/main" id="{4194DA36-7795-6444-B1BF-4FC1CF7028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6" y="2249"/>
                  <a:ext cx="48" cy="20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fr-CH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862" name="Rectangle 223">
                  <a:extLst>
                    <a:ext uri="{FF2B5EF4-FFF2-40B4-BE49-F238E27FC236}">
                      <a16:creationId xmlns:a16="http://schemas.microsoft.com/office/drawing/2014/main" id="{07E0660E-79E1-D043-B529-0BAA2867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6" y="2249"/>
                  <a:ext cx="48" cy="209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  <a:cs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fr-CH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2790" name="Line 224">
                <a:extLst>
                  <a:ext uri="{FF2B5EF4-FFF2-40B4-BE49-F238E27FC236}">
                    <a16:creationId xmlns:a16="http://schemas.microsoft.com/office/drawing/2014/main" id="{18F6C319-E5CD-8B4D-8274-0378CC679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2450"/>
                <a:ext cx="112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91" name="Line 225">
                <a:extLst>
                  <a:ext uri="{FF2B5EF4-FFF2-40B4-BE49-F238E27FC236}">
                    <a16:creationId xmlns:a16="http://schemas.microsoft.com/office/drawing/2014/main" id="{F8BD994B-D178-CB40-BAA0-BE8D4B35E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2249"/>
                <a:ext cx="112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792" name="Group 226">
                <a:extLst>
                  <a:ext uri="{FF2B5EF4-FFF2-40B4-BE49-F238E27FC236}">
                    <a16:creationId xmlns:a16="http://schemas.microsoft.com/office/drawing/2014/main" id="{0A046BE0-63A3-7E41-8C4C-6A94B833F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" y="1841"/>
                <a:ext cx="160" cy="65"/>
                <a:chOff x="1601" y="1841"/>
                <a:chExt cx="160" cy="65"/>
              </a:xfrm>
            </p:grpSpPr>
            <p:sp>
              <p:nvSpPr>
                <p:cNvPr id="32856" name="Line 227">
                  <a:extLst>
                    <a:ext uri="{FF2B5EF4-FFF2-40B4-BE49-F238E27FC236}">
                      <a16:creationId xmlns:a16="http://schemas.microsoft.com/office/drawing/2014/main" id="{C9CDD4A8-FE65-6943-B3F0-AEDA429E1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1" y="1841"/>
                  <a:ext cx="16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57" name="Line 228">
                  <a:extLst>
                    <a:ext uri="{FF2B5EF4-FFF2-40B4-BE49-F238E27FC236}">
                      <a16:creationId xmlns:a16="http://schemas.microsoft.com/office/drawing/2014/main" id="{FBF41974-FBA7-0449-92E9-6EF120642D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3" y="1873"/>
                  <a:ext cx="9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58" name="Line 229">
                  <a:extLst>
                    <a:ext uri="{FF2B5EF4-FFF2-40B4-BE49-F238E27FC236}">
                      <a16:creationId xmlns:a16="http://schemas.microsoft.com/office/drawing/2014/main" id="{4CC91B80-2F86-4649-B703-84AC8D4FA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5" y="1905"/>
                  <a:ext cx="3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793" name="Rectangle 230">
                <a:extLst>
                  <a:ext uri="{FF2B5EF4-FFF2-40B4-BE49-F238E27FC236}">
                    <a16:creationId xmlns:a16="http://schemas.microsoft.com/office/drawing/2014/main" id="{7E9492CD-F485-CF47-B6AF-7762B53C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2" y="1152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94" name="Rectangle 231">
                <a:extLst>
                  <a:ext uri="{FF2B5EF4-FFF2-40B4-BE49-F238E27FC236}">
                    <a16:creationId xmlns:a16="http://schemas.microsoft.com/office/drawing/2014/main" id="{3117C55A-5D09-7644-8CCD-E120ED55E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1192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2795" name="Group 232">
                <a:extLst>
                  <a:ext uri="{FF2B5EF4-FFF2-40B4-BE49-F238E27FC236}">
                    <a16:creationId xmlns:a16="http://schemas.microsoft.com/office/drawing/2014/main" id="{D294C622-9843-994D-AFB2-C1E57BEB76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0" y="1384"/>
                <a:ext cx="184" cy="522"/>
                <a:chOff x="2890" y="1384"/>
                <a:chExt cx="184" cy="522"/>
              </a:xfrm>
            </p:grpSpPr>
            <p:grpSp>
              <p:nvGrpSpPr>
                <p:cNvPr id="32847" name="Group 233">
                  <a:extLst>
                    <a:ext uri="{FF2B5EF4-FFF2-40B4-BE49-F238E27FC236}">
                      <a16:creationId xmlns:a16="http://schemas.microsoft.com/office/drawing/2014/main" id="{C658C234-51C8-8044-A949-39803951C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4" y="1384"/>
                  <a:ext cx="160" cy="522"/>
                  <a:chOff x="2914" y="1384"/>
                  <a:chExt cx="160" cy="522"/>
                </a:xfrm>
              </p:grpSpPr>
              <p:sp>
                <p:nvSpPr>
                  <p:cNvPr id="32849" name="Line 234">
                    <a:extLst>
                      <a:ext uri="{FF2B5EF4-FFF2-40B4-BE49-F238E27FC236}">
                        <a16:creationId xmlns:a16="http://schemas.microsoft.com/office/drawing/2014/main" id="{2C6803B3-FDC5-1743-BB93-A66AA838DC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02" y="1384"/>
                    <a:ext cx="1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850" name="Rectangle 235">
                    <a:extLst>
                      <a:ext uri="{FF2B5EF4-FFF2-40B4-BE49-F238E27FC236}">
                        <a16:creationId xmlns:a16="http://schemas.microsoft.com/office/drawing/2014/main" id="{E264420C-E610-7C4F-8EE2-B2E2CB0B68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1500"/>
                    <a:ext cx="88" cy="22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fr-CH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51" name="Line 236">
                    <a:extLst>
                      <a:ext uri="{FF2B5EF4-FFF2-40B4-BE49-F238E27FC236}">
                        <a16:creationId xmlns:a16="http://schemas.microsoft.com/office/drawing/2014/main" id="{ADD1338D-3B1D-8045-A727-CADF75DC22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02" y="1721"/>
                    <a:ext cx="1" cy="12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2852" name="Group 237">
                    <a:extLst>
                      <a:ext uri="{FF2B5EF4-FFF2-40B4-BE49-F238E27FC236}">
                        <a16:creationId xmlns:a16="http://schemas.microsoft.com/office/drawing/2014/main" id="{E7508D8B-BD51-C14A-A67C-6B1D4919B6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14" y="1841"/>
                    <a:ext cx="160" cy="65"/>
                    <a:chOff x="2914" y="1841"/>
                    <a:chExt cx="160" cy="65"/>
                  </a:xfrm>
                </p:grpSpPr>
                <p:sp>
                  <p:nvSpPr>
                    <p:cNvPr id="32853" name="Line 238">
                      <a:extLst>
                        <a:ext uri="{FF2B5EF4-FFF2-40B4-BE49-F238E27FC236}">
                          <a16:creationId xmlns:a16="http://schemas.microsoft.com/office/drawing/2014/main" id="{C3334D0C-D001-9E49-B992-27CB240D32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4" y="1841"/>
                      <a:ext cx="16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854" name="Line 239">
                      <a:extLst>
                        <a:ext uri="{FF2B5EF4-FFF2-40B4-BE49-F238E27FC236}">
                          <a16:creationId xmlns:a16="http://schemas.microsoft.com/office/drawing/2014/main" id="{406EC72F-66AA-5A4F-A3D1-AAEDB3F6F0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6" y="1873"/>
                      <a:ext cx="9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855" name="Line 240">
                      <a:extLst>
                        <a:ext uri="{FF2B5EF4-FFF2-40B4-BE49-F238E27FC236}">
                          <a16:creationId xmlns:a16="http://schemas.microsoft.com/office/drawing/2014/main" id="{ED6E5315-4909-AE4E-81B5-6ED2BF3012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8" y="1905"/>
                      <a:ext cx="32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32848" name="Line 241">
                  <a:extLst>
                    <a:ext uri="{FF2B5EF4-FFF2-40B4-BE49-F238E27FC236}">
                      <a16:creationId xmlns:a16="http://schemas.microsoft.com/office/drawing/2014/main" id="{5CC78C1F-0079-9A4A-B799-4F624FBC24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0" y="1384"/>
                  <a:ext cx="1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796" name="Oval 242">
                <a:extLst>
                  <a:ext uri="{FF2B5EF4-FFF2-40B4-BE49-F238E27FC236}">
                    <a16:creationId xmlns:a16="http://schemas.microsoft.com/office/drawing/2014/main" id="{6C3AB412-FB87-7847-B004-05E4C2884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" y="136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fr-C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2797" name="Rectangle 243">
                <a:extLst>
                  <a:ext uri="{FF2B5EF4-FFF2-40B4-BE49-F238E27FC236}">
                    <a16:creationId xmlns:a16="http://schemas.microsoft.com/office/drawing/2014/main" id="{E5642A78-45AE-2E42-BA5D-E6C348E1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" y="1537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98" name="Rectangle 244">
                <a:extLst>
                  <a:ext uri="{FF2B5EF4-FFF2-40B4-BE49-F238E27FC236}">
                    <a16:creationId xmlns:a16="http://schemas.microsoft.com/office/drawing/2014/main" id="{2C03607A-5573-F647-81E9-F1099142A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" y="1577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2799" name="Group 245">
                <a:extLst>
                  <a:ext uri="{FF2B5EF4-FFF2-40B4-BE49-F238E27FC236}">
                    <a16:creationId xmlns:a16="http://schemas.microsoft.com/office/drawing/2014/main" id="{CACF9C95-2633-3E4E-8363-F62A1063D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4" y="2337"/>
                <a:ext cx="449" cy="522"/>
                <a:chOff x="1264" y="2337"/>
                <a:chExt cx="449" cy="522"/>
              </a:xfrm>
            </p:grpSpPr>
            <p:sp>
              <p:nvSpPr>
                <p:cNvPr id="32835" name="Line 246">
                  <a:extLst>
                    <a:ext uri="{FF2B5EF4-FFF2-40B4-BE49-F238E27FC236}">
                      <a16:creationId xmlns:a16="http://schemas.microsoft.com/office/drawing/2014/main" id="{0CB6B542-6F16-2D46-9496-540FB79C6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9" y="2337"/>
                  <a:ext cx="2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2836" name="Group 247">
                  <a:extLst>
                    <a:ext uri="{FF2B5EF4-FFF2-40B4-BE49-F238E27FC236}">
                      <a16:creationId xmlns:a16="http://schemas.microsoft.com/office/drawing/2014/main" id="{9DCF909F-5153-D944-90B7-8CFCA1BB3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4" y="2337"/>
                  <a:ext cx="289" cy="522"/>
                  <a:chOff x="1264" y="2337"/>
                  <a:chExt cx="289" cy="522"/>
                </a:xfrm>
              </p:grpSpPr>
              <p:grpSp>
                <p:nvGrpSpPr>
                  <p:cNvPr id="32837" name="Group 248">
                    <a:extLst>
                      <a:ext uri="{FF2B5EF4-FFF2-40B4-BE49-F238E27FC236}">
                        <a16:creationId xmlns:a16="http://schemas.microsoft.com/office/drawing/2014/main" id="{4CE5DEB7-B67E-F040-A280-D4B0294DD1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00" y="2337"/>
                    <a:ext cx="153" cy="522"/>
                    <a:chOff x="1400" y="2337"/>
                    <a:chExt cx="153" cy="522"/>
                  </a:xfrm>
                </p:grpSpPr>
                <p:sp>
                  <p:nvSpPr>
                    <p:cNvPr id="32840" name="Line 249">
                      <a:extLst>
                        <a:ext uri="{FF2B5EF4-FFF2-40B4-BE49-F238E27FC236}">
                          <a16:creationId xmlns:a16="http://schemas.microsoft.com/office/drawing/2014/main" id="{104E813A-5A35-B34C-B64E-6F19EB5FAD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9" y="2337"/>
                      <a:ext cx="1" cy="1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841" name="Rectangle 250">
                      <a:extLst>
                        <a:ext uri="{FF2B5EF4-FFF2-40B4-BE49-F238E27FC236}">
                          <a16:creationId xmlns:a16="http://schemas.microsoft.com/office/drawing/2014/main" id="{A47675D7-BA05-4645-9400-AE2E572401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4" y="2454"/>
                      <a:ext cx="89" cy="22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»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»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»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»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»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fr-CH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842" name="Line 251">
                      <a:extLst>
                        <a:ext uri="{FF2B5EF4-FFF2-40B4-BE49-F238E27FC236}">
                          <a16:creationId xmlns:a16="http://schemas.microsoft.com/office/drawing/2014/main" id="{BCFA44E3-2944-F24A-AB86-0DFB6E22D3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9" y="2674"/>
                      <a:ext cx="1" cy="1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32843" name="Group 252">
                      <a:extLst>
                        <a:ext uri="{FF2B5EF4-FFF2-40B4-BE49-F238E27FC236}">
                          <a16:creationId xmlns:a16="http://schemas.microsoft.com/office/drawing/2014/main" id="{F9CA6CB4-4422-2C49-991B-5B71ECB9F9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0" y="2794"/>
                      <a:ext cx="153" cy="65"/>
                      <a:chOff x="1400" y="2794"/>
                      <a:chExt cx="153" cy="65"/>
                    </a:xfrm>
                  </p:grpSpPr>
                  <p:sp>
                    <p:nvSpPr>
                      <p:cNvPr id="32844" name="Line 253">
                        <a:extLst>
                          <a:ext uri="{FF2B5EF4-FFF2-40B4-BE49-F238E27FC236}">
                            <a16:creationId xmlns:a16="http://schemas.microsoft.com/office/drawing/2014/main" id="{3940A409-C892-3043-890C-1F0F717605E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00" y="2794"/>
                        <a:ext cx="153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2845" name="Line 254">
                        <a:extLst>
                          <a:ext uri="{FF2B5EF4-FFF2-40B4-BE49-F238E27FC236}">
                            <a16:creationId xmlns:a16="http://schemas.microsoft.com/office/drawing/2014/main" id="{0C0EDA3F-BC04-0E49-97CC-FE950B980D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32" y="2826"/>
                        <a:ext cx="89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2846" name="Line 255">
                        <a:extLst>
                          <a:ext uri="{FF2B5EF4-FFF2-40B4-BE49-F238E27FC236}">
                            <a16:creationId xmlns:a16="http://schemas.microsoft.com/office/drawing/2014/main" id="{4B5F73D5-EEE6-524C-845D-69B5D0346E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56" y="2858"/>
                        <a:ext cx="33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sp>
                <p:nvSpPr>
                  <p:cNvPr id="32838" name="Rectangle 256">
                    <a:extLst>
                      <a:ext uri="{FF2B5EF4-FFF2-40B4-BE49-F238E27FC236}">
                        <a16:creationId xmlns:a16="http://schemas.microsoft.com/office/drawing/2014/main" id="{612081BC-8AB2-4244-AAE6-4343A9E806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4" y="2490"/>
                    <a:ext cx="68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Z</a:t>
                    </a:r>
                    <a:endParaRPr lang="en-US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839" name="Rectangle 257">
                    <a:extLst>
                      <a:ext uri="{FF2B5EF4-FFF2-40B4-BE49-F238E27FC236}">
                        <a16:creationId xmlns:a16="http://schemas.microsoft.com/office/drawing/2014/main" id="{747308EB-3C33-EE4C-8509-7E2706777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8" y="2530"/>
                    <a:ext cx="62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a</a:t>
                    </a:r>
                    <a:endParaRPr lang="en-US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2800" name="Group 258">
                <a:extLst>
                  <a:ext uri="{FF2B5EF4-FFF2-40B4-BE49-F238E27FC236}">
                    <a16:creationId xmlns:a16="http://schemas.microsoft.com/office/drawing/2014/main" id="{C9572264-8C69-6141-8D67-18FBB29A9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4" y="2337"/>
                <a:ext cx="232" cy="522"/>
                <a:chOff x="2914" y="2337"/>
                <a:chExt cx="232" cy="522"/>
              </a:xfrm>
            </p:grpSpPr>
            <p:grpSp>
              <p:nvGrpSpPr>
                <p:cNvPr id="32826" name="Group 259">
                  <a:extLst>
                    <a:ext uri="{FF2B5EF4-FFF2-40B4-BE49-F238E27FC236}">
                      <a16:creationId xmlns:a16="http://schemas.microsoft.com/office/drawing/2014/main" id="{1801623A-F640-6745-8845-AF531337F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86" y="2337"/>
                  <a:ext cx="160" cy="522"/>
                  <a:chOff x="2986" y="2337"/>
                  <a:chExt cx="160" cy="522"/>
                </a:xfrm>
              </p:grpSpPr>
              <p:sp>
                <p:nvSpPr>
                  <p:cNvPr id="32828" name="Line 260">
                    <a:extLst>
                      <a:ext uri="{FF2B5EF4-FFF2-40B4-BE49-F238E27FC236}">
                        <a16:creationId xmlns:a16="http://schemas.microsoft.com/office/drawing/2014/main" id="{9493AA20-8D36-F542-8B39-495F345690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74" y="2337"/>
                    <a:ext cx="1" cy="11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829" name="Rectangle 261">
                    <a:extLst>
                      <a:ext uri="{FF2B5EF4-FFF2-40B4-BE49-F238E27FC236}">
                        <a16:creationId xmlns:a16="http://schemas.microsoft.com/office/drawing/2014/main" id="{AF9166A5-49A4-5F41-A4A3-51513F1FB5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8" y="2454"/>
                    <a:ext cx="88" cy="22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»"/>
                      <a:defRPr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fr-CH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30" name="Line 262">
                    <a:extLst>
                      <a:ext uri="{FF2B5EF4-FFF2-40B4-BE49-F238E27FC236}">
                        <a16:creationId xmlns:a16="http://schemas.microsoft.com/office/drawing/2014/main" id="{36DE93BF-CF83-0743-9D88-71582AF729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74" y="2674"/>
                    <a:ext cx="1" cy="12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32831" name="Group 263">
                    <a:extLst>
                      <a:ext uri="{FF2B5EF4-FFF2-40B4-BE49-F238E27FC236}">
                        <a16:creationId xmlns:a16="http://schemas.microsoft.com/office/drawing/2014/main" id="{B5499FCC-4BC9-B64B-AA81-FC60281C0D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6" y="2794"/>
                    <a:ext cx="160" cy="65"/>
                    <a:chOff x="2986" y="2794"/>
                    <a:chExt cx="160" cy="65"/>
                  </a:xfrm>
                </p:grpSpPr>
                <p:sp>
                  <p:nvSpPr>
                    <p:cNvPr id="32832" name="Line 264">
                      <a:extLst>
                        <a:ext uri="{FF2B5EF4-FFF2-40B4-BE49-F238E27FC236}">
                          <a16:creationId xmlns:a16="http://schemas.microsoft.com/office/drawing/2014/main" id="{2EAA991F-6573-574D-BFD6-46C236D051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6" y="2794"/>
                      <a:ext cx="16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833" name="Line 265">
                      <a:extLst>
                        <a:ext uri="{FF2B5EF4-FFF2-40B4-BE49-F238E27FC236}">
                          <a16:creationId xmlns:a16="http://schemas.microsoft.com/office/drawing/2014/main" id="{E50AA473-52DC-554F-9946-3A3190DBD0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8" y="2826"/>
                      <a:ext cx="9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834" name="Line 266">
                      <a:extLst>
                        <a:ext uri="{FF2B5EF4-FFF2-40B4-BE49-F238E27FC236}">
                          <a16:creationId xmlns:a16="http://schemas.microsoft.com/office/drawing/2014/main" id="{880262EA-AE95-1141-A858-C9AA9076A9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0" y="2858"/>
                      <a:ext cx="32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32827" name="Line 267">
                  <a:extLst>
                    <a:ext uri="{FF2B5EF4-FFF2-40B4-BE49-F238E27FC236}">
                      <a16:creationId xmlns:a16="http://schemas.microsoft.com/office/drawing/2014/main" id="{1FE810CC-7537-0045-8AC1-067C3F49F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4" y="2337"/>
                  <a:ext cx="16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801" name="Rectangle 268">
                <a:extLst>
                  <a:ext uri="{FF2B5EF4-FFF2-40B4-BE49-F238E27FC236}">
                    <a16:creationId xmlns:a16="http://schemas.microsoft.com/office/drawing/2014/main" id="{3405BB6C-0AE3-3A4E-8A10-DE31CD619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" y="2490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2" name="Rectangle 269">
                <a:extLst>
                  <a:ext uri="{FF2B5EF4-FFF2-40B4-BE49-F238E27FC236}">
                    <a16:creationId xmlns:a16="http://schemas.microsoft.com/office/drawing/2014/main" id="{39C02D15-17AB-6D42-987A-F674C0B1D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2530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3" name="Rectangle 270">
                <a:extLst>
                  <a:ext uri="{FF2B5EF4-FFF2-40B4-BE49-F238E27FC236}">
                    <a16:creationId xmlns:a16="http://schemas.microsoft.com/office/drawing/2014/main" id="{BF532A41-A0E1-C84F-9536-34F112C03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1585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4" name="Rectangle 271">
                <a:extLst>
                  <a:ext uri="{FF2B5EF4-FFF2-40B4-BE49-F238E27FC236}">
                    <a16:creationId xmlns:a16="http://schemas.microsoft.com/office/drawing/2014/main" id="{162CA50C-19EB-3540-A99F-4333750A5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" y="1625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5" name="Rectangle 272">
                <a:extLst>
                  <a:ext uri="{FF2B5EF4-FFF2-40B4-BE49-F238E27FC236}">
                    <a16:creationId xmlns:a16="http://schemas.microsoft.com/office/drawing/2014/main" id="{D648B582-A4FE-B04D-B896-52BD18385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" y="1513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6" name="Rectangle 273">
                <a:extLst>
                  <a:ext uri="{FF2B5EF4-FFF2-40B4-BE49-F238E27FC236}">
                    <a16:creationId xmlns:a16="http://schemas.microsoft.com/office/drawing/2014/main" id="{B9F85E43-943C-D941-92CE-8D931CDC9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" y="1553"/>
                <a:ext cx="6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2807" name="Group 274">
                <a:extLst>
                  <a:ext uri="{FF2B5EF4-FFF2-40B4-BE49-F238E27FC236}">
                    <a16:creationId xmlns:a16="http://schemas.microsoft.com/office/drawing/2014/main" id="{6FE1CE2C-252F-8C48-876D-C830C03FA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5" y="1336"/>
                <a:ext cx="320" cy="80"/>
                <a:chOff x="1985" y="1336"/>
                <a:chExt cx="320" cy="80"/>
              </a:xfrm>
            </p:grpSpPr>
            <p:sp>
              <p:nvSpPr>
                <p:cNvPr id="32824" name="Freeform 275">
                  <a:extLst>
                    <a:ext uri="{FF2B5EF4-FFF2-40B4-BE49-F238E27FC236}">
                      <a16:creationId xmlns:a16="http://schemas.microsoft.com/office/drawing/2014/main" id="{4FE62383-9978-E745-8808-3F5BB7764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1336"/>
                  <a:ext cx="120" cy="80"/>
                </a:xfrm>
                <a:custGeom>
                  <a:avLst/>
                  <a:gdLst>
                    <a:gd name="T0" fmla="*/ 120 w 120"/>
                    <a:gd name="T1" fmla="*/ 40 h 80"/>
                    <a:gd name="T2" fmla="*/ 0 w 120"/>
                    <a:gd name="T3" fmla="*/ 80 h 80"/>
                    <a:gd name="T4" fmla="*/ 40 w 120"/>
                    <a:gd name="T5" fmla="*/ 40 h 80"/>
                    <a:gd name="T6" fmla="*/ 0 w 120"/>
                    <a:gd name="T7" fmla="*/ 0 h 80"/>
                    <a:gd name="T8" fmla="*/ 120 w 120"/>
                    <a:gd name="T9" fmla="*/ 4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80"/>
                    <a:gd name="T17" fmla="*/ 120 w 120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80">
                      <a:moveTo>
                        <a:pt x="120" y="40"/>
                      </a:moveTo>
                      <a:lnTo>
                        <a:pt x="0" y="80"/>
                      </a:lnTo>
                      <a:lnTo>
                        <a:pt x="40" y="40"/>
                      </a:lnTo>
                      <a:lnTo>
                        <a:pt x="0" y="0"/>
                      </a:lnTo>
                      <a:lnTo>
                        <a:pt x="12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25" name="Line 276">
                  <a:extLst>
                    <a:ext uri="{FF2B5EF4-FFF2-40B4-BE49-F238E27FC236}">
                      <a16:creationId xmlns:a16="http://schemas.microsoft.com/office/drawing/2014/main" id="{F567E86E-426C-0043-B43C-28853720BC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1376"/>
                  <a:ext cx="24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808" name="Rectangle 277">
                <a:extLst>
                  <a:ext uri="{FF2B5EF4-FFF2-40B4-BE49-F238E27FC236}">
                    <a16:creationId xmlns:a16="http://schemas.microsoft.com/office/drawing/2014/main" id="{7D3E38D8-F72F-CC4F-9591-54071423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1176"/>
                <a:ext cx="3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9" name="Rectangle 278">
                <a:extLst>
                  <a:ext uri="{FF2B5EF4-FFF2-40B4-BE49-F238E27FC236}">
                    <a16:creationId xmlns:a16="http://schemas.microsoft.com/office/drawing/2014/main" id="{76DF899C-4E15-7446-A7DE-3A8DF3FC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3" y="1216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0" name="Line 279">
                <a:extLst>
                  <a:ext uri="{FF2B5EF4-FFF2-40B4-BE49-F238E27FC236}">
                    <a16:creationId xmlns:a16="http://schemas.microsoft.com/office/drawing/2014/main" id="{167EF08E-F059-F94B-9A0C-B35A4B5A3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3" y="2441"/>
                <a:ext cx="1" cy="36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1" name="Line 280">
                <a:extLst>
                  <a:ext uri="{FF2B5EF4-FFF2-40B4-BE49-F238E27FC236}">
                    <a16:creationId xmlns:a16="http://schemas.microsoft.com/office/drawing/2014/main" id="{A34537EC-94EC-1F49-9B86-F0933A746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6" y="2466"/>
                <a:ext cx="1" cy="3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812" name="Group 281">
                <a:extLst>
                  <a:ext uri="{FF2B5EF4-FFF2-40B4-BE49-F238E27FC236}">
                    <a16:creationId xmlns:a16="http://schemas.microsoft.com/office/drawing/2014/main" id="{D0D6B005-B150-AD40-894A-F10C00703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7" y="2794"/>
                <a:ext cx="160" cy="65"/>
                <a:chOff x="1617" y="2794"/>
                <a:chExt cx="160" cy="65"/>
              </a:xfrm>
            </p:grpSpPr>
            <p:sp>
              <p:nvSpPr>
                <p:cNvPr id="32821" name="Line 282">
                  <a:extLst>
                    <a:ext uri="{FF2B5EF4-FFF2-40B4-BE49-F238E27FC236}">
                      <a16:creationId xmlns:a16="http://schemas.microsoft.com/office/drawing/2014/main" id="{71ABB917-9E60-B04B-B1A3-2DA2C1B74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7" y="2794"/>
                  <a:ext cx="16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22" name="Line 283">
                  <a:extLst>
                    <a:ext uri="{FF2B5EF4-FFF2-40B4-BE49-F238E27FC236}">
                      <a16:creationId xmlns:a16="http://schemas.microsoft.com/office/drawing/2014/main" id="{EDCFBBC0-B2D4-6B4D-A4F4-0326DACF56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9" y="2826"/>
                  <a:ext cx="9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23" name="Line 284">
                  <a:extLst>
                    <a:ext uri="{FF2B5EF4-FFF2-40B4-BE49-F238E27FC236}">
                      <a16:creationId xmlns:a16="http://schemas.microsoft.com/office/drawing/2014/main" id="{AFF66E1C-333C-9346-9882-BC98E9268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1" y="2858"/>
                  <a:ext cx="3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2813" name="Group 285">
                <a:extLst>
                  <a:ext uri="{FF2B5EF4-FFF2-40B4-BE49-F238E27FC236}">
                    <a16:creationId xmlns:a16="http://schemas.microsoft.com/office/drawing/2014/main" id="{E12428E8-4C80-0B41-8F68-00BEE86B15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8" y="2794"/>
                <a:ext cx="160" cy="65"/>
                <a:chOff x="2778" y="2794"/>
                <a:chExt cx="160" cy="65"/>
              </a:xfrm>
            </p:grpSpPr>
            <p:sp>
              <p:nvSpPr>
                <p:cNvPr id="32818" name="Line 286">
                  <a:extLst>
                    <a:ext uri="{FF2B5EF4-FFF2-40B4-BE49-F238E27FC236}">
                      <a16:creationId xmlns:a16="http://schemas.microsoft.com/office/drawing/2014/main" id="{CF0E6DE6-0F37-C044-B4CA-FDED8E365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8" y="2794"/>
                  <a:ext cx="16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19" name="Line 287">
                  <a:extLst>
                    <a:ext uri="{FF2B5EF4-FFF2-40B4-BE49-F238E27FC236}">
                      <a16:creationId xmlns:a16="http://schemas.microsoft.com/office/drawing/2014/main" id="{ECFC3B06-921D-914F-AD07-9FEFE64A7C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0" y="2826"/>
                  <a:ext cx="9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20" name="Line 288">
                  <a:extLst>
                    <a:ext uri="{FF2B5EF4-FFF2-40B4-BE49-F238E27FC236}">
                      <a16:creationId xmlns:a16="http://schemas.microsoft.com/office/drawing/2014/main" id="{5A56BE8B-C99B-EB47-AFB7-9B7A260B2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2" y="2858"/>
                  <a:ext cx="3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814" name="Rectangle 289">
                <a:extLst>
                  <a:ext uri="{FF2B5EF4-FFF2-40B4-BE49-F238E27FC236}">
                    <a16:creationId xmlns:a16="http://schemas.microsoft.com/office/drawing/2014/main" id="{E37EE20F-9F30-7B49-A934-428B1E8D8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265"/>
                <a:ext cx="3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5" name="Rectangle 290">
                <a:extLst>
                  <a:ext uri="{FF2B5EF4-FFF2-40B4-BE49-F238E27FC236}">
                    <a16:creationId xmlns:a16="http://schemas.microsoft.com/office/drawing/2014/main" id="{534ECFD0-6240-7E43-B785-49D0F461C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7" y="2305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6" name="Line 291">
                <a:extLst>
                  <a:ext uri="{FF2B5EF4-FFF2-40B4-BE49-F238E27FC236}">
                    <a16:creationId xmlns:a16="http://schemas.microsoft.com/office/drawing/2014/main" id="{0EEB8954-634A-1241-AD6A-D76008229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6" y="1452"/>
                <a:ext cx="0" cy="3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7" name="Line 292">
                <a:extLst>
                  <a:ext uri="{FF2B5EF4-FFF2-40B4-BE49-F238E27FC236}">
                    <a16:creationId xmlns:a16="http://schemas.microsoft.com/office/drawing/2014/main" id="{A4BCC3C3-8090-FD48-ACA5-A82EF1A4D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6" y="2358"/>
                <a:ext cx="2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775" name="Text Box 383">
              <a:extLst>
                <a:ext uri="{FF2B5EF4-FFF2-40B4-BE49-F238E27FC236}">
                  <a16:creationId xmlns:a16="http://schemas.microsoft.com/office/drawing/2014/main" id="{3B013181-2B26-EC42-8058-DA20C6578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026"/>
              <a:ext cx="356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r-CH" altLang="en-US" sz="1600">
                  <a:latin typeface="Arial" panose="020B0604020202020204" pitchFamily="34" charset="0"/>
                </a:rPr>
                <a:t>I</a:t>
              </a:r>
              <a:r>
                <a:rPr lang="fr-CH" altLang="en-US" sz="1600" baseline="-15000">
                  <a:latin typeface="Arial" panose="020B0604020202020204" pitchFamily="34" charset="0"/>
                </a:rPr>
                <a:t>1=</a:t>
              </a:r>
              <a:r>
                <a:rPr lang="fr-CH" altLang="en-US" sz="1600">
                  <a:latin typeface="Arial" panose="020B0604020202020204" pitchFamily="34" charset="0"/>
                </a:rPr>
                <a:t>I</a:t>
              </a:r>
              <a:r>
                <a:rPr lang="fr-CH" altLang="en-US" sz="1600" baseline="-15000">
                  <a:latin typeface="Arial" panose="020B0604020202020204" pitchFamily="34" charset="0"/>
                </a:rPr>
                <a:t>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en-US" sz="1600" baseline="-15000">
                <a:latin typeface="Arial" panose="020B0604020202020204" pitchFamily="34" charset="0"/>
              </a:endParaRPr>
            </a:p>
          </p:txBody>
        </p:sp>
        <p:sp>
          <p:nvSpPr>
            <p:cNvPr id="32776" name="Text Box 389">
              <a:extLst>
                <a:ext uri="{FF2B5EF4-FFF2-40B4-BE49-F238E27FC236}">
                  <a16:creationId xmlns:a16="http://schemas.microsoft.com/office/drawing/2014/main" id="{67CBD368-8211-8D4D-9559-9819987F8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" y="1570"/>
              <a:ext cx="25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600" baseline="-1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fr-CH" altLang="en-US" sz="1600" baseline="-1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772" name="Title 1">
            <a:extLst>
              <a:ext uri="{FF2B5EF4-FFF2-40B4-BE49-F238E27FC236}">
                <a16:creationId xmlns:a16="http://schemas.microsoft.com/office/drawing/2014/main" id="{17C584F0-56F0-054F-BA94-B62D369DD4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99" name="Rectangle 2">
            <a:extLst>
              <a:ext uri="{FF2B5EF4-FFF2-40B4-BE49-F238E27FC236}">
                <a16:creationId xmlns:a16="http://schemas.microsoft.com/office/drawing/2014/main" id="{52ABF6AA-9A09-964A-BEA3-46ADFFFC0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Inductive Coupling: With Shield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>
            <a:extLst>
              <a:ext uri="{FF2B5EF4-FFF2-40B4-BE49-F238E27FC236}">
                <a16:creationId xmlns:a16="http://schemas.microsoft.com/office/drawing/2014/main" id="{07768099-D762-6546-90E8-0A3BB7DAF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34818" name="Rectangle 4">
            <a:extLst>
              <a:ext uri="{FF2B5EF4-FFF2-40B4-BE49-F238E27FC236}">
                <a16:creationId xmlns:a16="http://schemas.microsoft.com/office/drawing/2014/main" id="{B6B1AEB8-AD85-9F4E-A272-1848C4DD3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34819" name="Picture 97">
            <a:extLst>
              <a:ext uri="{FF2B5EF4-FFF2-40B4-BE49-F238E27FC236}">
                <a16:creationId xmlns:a16="http://schemas.microsoft.com/office/drawing/2014/main" id="{B4DCCCFC-62C8-7A47-8F3C-A93E1D1C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47720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98">
            <a:extLst>
              <a:ext uri="{FF2B5EF4-FFF2-40B4-BE49-F238E27FC236}">
                <a16:creationId xmlns:a16="http://schemas.microsoft.com/office/drawing/2014/main" id="{FBE3706A-1399-AC45-86CF-85474F68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517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fr-CH" altLang="en-US" sz="1800"/>
              <a:t>Equivalent circuit for the receptor line:</a:t>
            </a:r>
            <a:endParaRPr lang="en-GB" altLang="en-US" sz="1800"/>
          </a:p>
        </p:txBody>
      </p:sp>
      <p:sp>
        <p:nvSpPr>
          <p:cNvPr id="34821" name="Text Box 99">
            <a:extLst>
              <a:ext uri="{FF2B5EF4-FFF2-40B4-BE49-F238E27FC236}">
                <a16:creationId xmlns:a16="http://schemas.microsoft.com/office/drawing/2014/main" id="{ABE98A6D-14D1-4A44-A394-23B81DB3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933825"/>
            <a:ext cx="6905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600"/>
              <a:t>Shield</a:t>
            </a:r>
          </a:p>
        </p:txBody>
      </p:sp>
      <p:sp>
        <p:nvSpPr>
          <p:cNvPr id="34822" name="Text Box 100">
            <a:extLst>
              <a:ext uri="{FF2B5EF4-FFF2-40B4-BE49-F238E27FC236}">
                <a16:creationId xmlns:a16="http://schemas.microsoft.com/office/drawing/2014/main" id="{1CCF4050-39AB-F946-9B18-C446D3E27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420938"/>
            <a:ext cx="13573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600"/>
              <a:t>Receptor wire</a:t>
            </a:r>
          </a:p>
        </p:txBody>
      </p:sp>
      <p:graphicFrame>
        <p:nvGraphicFramePr>
          <p:cNvPr id="34823" name="Object 194">
            <a:extLst>
              <a:ext uri="{FF2B5EF4-FFF2-40B4-BE49-F238E27FC236}">
                <a16:creationId xmlns:a16="http://schemas.microsoft.com/office/drawing/2014/main" id="{4485E248-D811-134F-9847-5C96AB44D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3613" y="1882775"/>
          <a:ext cx="2522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600" imgH="393700" progId="Equation.DSMT4">
                  <p:embed/>
                </p:oleObj>
              </mc:Choice>
              <mc:Fallback>
                <p:oleObj name="Equation" r:id="rId4" imgW="1625600" imgH="393700" progId="Equation.DSMT4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1882775"/>
                        <a:ext cx="2522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195">
            <a:extLst>
              <a:ext uri="{FF2B5EF4-FFF2-40B4-BE49-F238E27FC236}">
                <a16:creationId xmlns:a16="http://schemas.microsoft.com/office/drawing/2014/main" id="{DFCA60FC-DB54-4047-970C-098A9C87C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2636838"/>
          <a:ext cx="14652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3300" imgH="393700" progId="Equation.DSMT4">
                  <p:embed/>
                </p:oleObj>
              </mc:Choice>
              <mc:Fallback>
                <p:oleObj name="Equation" r:id="rId6" imgW="1003300" imgH="393700" progId="Equation.DSMT4">
                  <p:embed/>
                  <p:pic>
                    <p:nvPicPr>
                      <p:cNvPr id="0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636838"/>
                        <a:ext cx="14652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196">
            <a:extLst>
              <a:ext uri="{FF2B5EF4-FFF2-40B4-BE49-F238E27FC236}">
                <a16:creationId xmlns:a16="http://schemas.microsoft.com/office/drawing/2014/main" id="{B741FE78-AF6A-FE47-A7EA-FE4E83E1A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941888"/>
            <a:ext cx="37338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600" i="1"/>
              <a:t>R</a:t>
            </a:r>
            <a:r>
              <a:rPr lang="fr-CH" altLang="en-US" sz="1600" baseline="-15000"/>
              <a:t>sh</a:t>
            </a:r>
            <a:r>
              <a:rPr lang="fr-CH" altLang="en-US" sz="1600"/>
              <a:t> and </a:t>
            </a:r>
            <a:r>
              <a:rPr lang="fr-CH" altLang="en-US" sz="1600" i="1"/>
              <a:t>L</a:t>
            </a:r>
            <a:r>
              <a:rPr lang="fr-CH" altLang="en-US" sz="1600" baseline="-15000"/>
              <a:t>sh</a:t>
            </a:r>
            <a:r>
              <a:rPr lang="fr-CH" altLang="en-US" sz="1600"/>
              <a:t> are the resistance and inductance of the shield, respectively</a:t>
            </a:r>
            <a:r>
              <a:rPr lang="fr-CH" altLang="en-US" sz="1800"/>
              <a:t>.</a:t>
            </a:r>
            <a:r>
              <a:rPr lang="en-US" altLang="en-US" sz="1100"/>
              <a:t> </a:t>
            </a:r>
          </a:p>
        </p:txBody>
      </p:sp>
      <p:sp>
        <p:nvSpPr>
          <p:cNvPr id="164875" name="Rectangle 197">
            <a:extLst>
              <a:ext uri="{FF2B5EF4-FFF2-40B4-BE49-F238E27FC236}">
                <a16:creationId xmlns:a16="http://schemas.microsoft.com/office/drawing/2014/main" id="{5FC5E2A0-526D-864D-8A59-CEFB7B1D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149725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600" i="1">
                <a:solidFill>
                  <a:srgbClr val="FF0000"/>
                </a:solidFill>
              </a:rPr>
              <a:t>L</a:t>
            </a:r>
            <a:r>
              <a:rPr lang="fr-CH" altLang="en-US" sz="1600" baseline="-15000">
                <a:solidFill>
                  <a:srgbClr val="FF0000"/>
                </a:solidFill>
              </a:rPr>
              <a:t>GR</a:t>
            </a:r>
            <a:r>
              <a:rPr lang="fr-CH" altLang="en-US" sz="1600">
                <a:solidFill>
                  <a:srgbClr val="FF0000"/>
                </a:solidFill>
              </a:rPr>
              <a:t> = </a:t>
            </a:r>
            <a:r>
              <a:rPr lang="fr-CH" altLang="en-US" sz="1600" i="1">
                <a:solidFill>
                  <a:srgbClr val="FF0000"/>
                </a:solidFill>
              </a:rPr>
              <a:t>L</a:t>
            </a:r>
            <a:r>
              <a:rPr lang="fr-CH" altLang="en-US" sz="1600" baseline="-15000">
                <a:solidFill>
                  <a:srgbClr val="FF0000"/>
                </a:solidFill>
              </a:rPr>
              <a:t>GS</a:t>
            </a:r>
            <a:r>
              <a:rPr lang="fr-CH" altLang="en-US" sz="1600">
                <a:solidFill>
                  <a:srgbClr val="FF0000"/>
                </a:solidFill>
              </a:rPr>
              <a:t> = </a:t>
            </a:r>
            <a:r>
              <a:rPr lang="fr-CH" altLang="en-US" sz="1600" i="1">
                <a:solidFill>
                  <a:srgbClr val="FF0000"/>
                </a:solidFill>
              </a:rPr>
              <a:t>M</a:t>
            </a:r>
            <a:r>
              <a:rPr lang="en-US" altLang="en-US" sz="11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1980600-DA50-0943-88D0-A459D56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Inductive Coupling: With Shield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FC3AA-48A3-5341-BFDB-02E725F30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644900"/>
            <a:ext cx="1122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Recall that:</a:t>
            </a:r>
          </a:p>
        </p:txBody>
      </p:sp>
      <p:sp>
        <p:nvSpPr>
          <p:cNvPr id="16" name="Rectangle 197">
            <a:extLst>
              <a:ext uri="{FF2B5EF4-FFF2-40B4-BE49-F238E27FC236}">
                <a16:creationId xmlns:a16="http://schemas.microsoft.com/office/drawing/2014/main" id="{B6431C4A-2CCD-AB43-B285-EDB46600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7244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600" i="1">
                <a:solidFill>
                  <a:srgbClr val="FF0000"/>
                </a:solidFill>
              </a:rPr>
              <a:t>L</a:t>
            </a:r>
            <a:r>
              <a:rPr lang="fr-CH" altLang="en-US" sz="1600" baseline="-15000">
                <a:solidFill>
                  <a:srgbClr val="FF0000"/>
                </a:solidFill>
              </a:rPr>
              <a:t>RS</a:t>
            </a:r>
            <a:r>
              <a:rPr lang="fr-CH" altLang="en-US" sz="1600">
                <a:solidFill>
                  <a:srgbClr val="FF0000"/>
                </a:solidFill>
              </a:rPr>
              <a:t> = </a:t>
            </a:r>
            <a:r>
              <a:rPr lang="fr-CH" altLang="en-US" sz="1600" i="1">
                <a:solidFill>
                  <a:srgbClr val="FF0000"/>
                </a:solidFill>
              </a:rPr>
              <a:t>L</a:t>
            </a:r>
            <a:r>
              <a:rPr lang="fr-CH" altLang="en-US" sz="1600" baseline="-15000">
                <a:solidFill>
                  <a:srgbClr val="FF0000"/>
                </a:solidFill>
              </a:rPr>
              <a:t>sh</a:t>
            </a:r>
            <a:r>
              <a:rPr lang="fr-CH" altLang="en-US" sz="1600">
                <a:solidFill>
                  <a:srgbClr val="FF0000"/>
                </a:solidFill>
              </a:rPr>
              <a:t> </a:t>
            </a:r>
            <a:r>
              <a:rPr lang="en-US" altLang="en-US" sz="11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5" grpId="0"/>
      <p:bldP spid="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BAE8AEB0-7459-DF4B-AC29-6E6144602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A17011A8-050E-8D41-887E-DC62EE17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36867" name="Object 195">
            <a:extLst>
              <a:ext uri="{FF2B5EF4-FFF2-40B4-BE49-F238E27FC236}">
                <a16:creationId xmlns:a16="http://schemas.microsoft.com/office/drawing/2014/main" id="{D280374D-2B01-1340-BC2D-046E3B023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7738" y="2144713"/>
          <a:ext cx="30511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622300" progId="Equation.DSMT4">
                  <p:embed/>
                </p:oleObj>
              </mc:Choice>
              <mc:Fallback>
                <p:oleObj name="Equation" r:id="rId3" imgW="1676400" imgH="622300" progId="Equation.DSMT4">
                  <p:embed/>
                  <p:pic>
                    <p:nvPicPr>
                      <p:cNvPr id="0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144713"/>
                        <a:ext cx="3051175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97">
            <a:extLst>
              <a:ext uri="{FF2B5EF4-FFF2-40B4-BE49-F238E27FC236}">
                <a16:creationId xmlns:a16="http://schemas.microsoft.com/office/drawing/2014/main" id="{C8E84FD9-B801-E045-A8A4-DD0DDA6BA2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3573463"/>
          <a:ext cx="30956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65400" imgH="14630400" progId="Equation.DSMT4">
                  <p:embed/>
                </p:oleObj>
              </mc:Choice>
              <mc:Fallback>
                <p:oleObj name="Equation" r:id="rId5" imgW="40665400" imgH="14630400" progId="Equation.DSMT4">
                  <p:embed/>
                  <p:pic>
                    <p:nvPicPr>
                      <p:cNvPr id="0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573463"/>
                        <a:ext cx="309562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198">
            <a:extLst>
              <a:ext uri="{FF2B5EF4-FFF2-40B4-BE49-F238E27FC236}">
                <a16:creationId xmlns:a16="http://schemas.microsoft.com/office/drawing/2014/main" id="{12D78E7C-39B5-DA4D-86B5-52894FBE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8563"/>
            <a:ext cx="8424863" cy="5183187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induced voltages on the receptor line when the shield is present:</a:t>
            </a:r>
          </a:p>
        </p:txBody>
      </p:sp>
      <p:sp>
        <p:nvSpPr>
          <p:cNvPr id="36870" name="Title 1">
            <a:extLst>
              <a:ext uri="{FF2B5EF4-FFF2-40B4-BE49-F238E27FC236}">
                <a16:creationId xmlns:a16="http://schemas.microsoft.com/office/drawing/2014/main" id="{D8F7B225-5609-6C47-AD3F-2E45443643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8CADB99-8D96-9748-849C-5BDF757F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Inductive Coupling: With Shield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F3FE6-2493-0349-8FD6-51D059B21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836863"/>
            <a:ext cx="2808288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FFCB4-AF23-C44C-BF5C-89020EE01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4149725"/>
            <a:ext cx="2808288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12B1CC80-58AA-1A4F-BEBE-D5ADA226D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38914" name="Rectangle 4">
            <a:extLst>
              <a:ext uri="{FF2B5EF4-FFF2-40B4-BE49-F238E27FC236}">
                <a16:creationId xmlns:a16="http://schemas.microsoft.com/office/drawing/2014/main" id="{F9842E8E-93D9-2644-B250-29616F4DE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56741" name="Object 5">
            <a:extLst>
              <a:ext uri="{FF2B5EF4-FFF2-40B4-BE49-F238E27FC236}">
                <a16:creationId xmlns:a16="http://schemas.microsoft.com/office/drawing/2014/main" id="{E70C6CCB-482A-E94D-93F7-05F6FD6F6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341438"/>
          <a:ext cx="309721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204900" imgH="14630400" progId="Equation.3">
                  <p:embed/>
                </p:oleObj>
              </mc:Choice>
              <mc:Fallback>
                <p:oleObj name="Equation" r:id="rId3" imgW="39204900" imgH="14630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3097212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6742" name="Object 6">
            <a:extLst>
              <a:ext uri="{FF2B5EF4-FFF2-40B4-BE49-F238E27FC236}">
                <a16:creationId xmlns:a16="http://schemas.microsoft.com/office/drawing/2014/main" id="{F3004891-2712-B141-9DE3-CEA127752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1341438"/>
          <a:ext cx="30956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65400" imgH="14630400" progId="Equation.3">
                  <p:embed/>
                </p:oleObj>
              </mc:Choice>
              <mc:Fallback>
                <p:oleObj name="Equation" r:id="rId5" imgW="40665400" imgH="1463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341438"/>
                        <a:ext cx="309562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3" name="AutoShape 7">
            <a:extLst>
              <a:ext uri="{FF2B5EF4-FFF2-40B4-BE49-F238E27FC236}">
                <a16:creationId xmlns:a16="http://schemas.microsoft.com/office/drawing/2014/main" id="{1CEF9135-9918-9F4C-ACCC-FFB1A7196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3622675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56744" name="Rectangle 8">
            <a:extLst>
              <a:ext uri="{FF2B5EF4-FFF2-40B4-BE49-F238E27FC236}">
                <a16:creationId xmlns:a16="http://schemas.microsoft.com/office/drawing/2014/main" id="{7E7D33F6-6C98-724A-9D9E-F501BF992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60675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800"/>
              <a:t>Weak Coupling Approximation</a:t>
            </a:r>
            <a:endParaRPr lang="en-US" altLang="en-US" sz="1800"/>
          </a:p>
        </p:txBody>
      </p:sp>
      <p:graphicFrame>
        <p:nvGraphicFramePr>
          <p:cNvPr id="756745" name="Object 9">
            <a:extLst>
              <a:ext uri="{FF2B5EF4-FFF2-40B4-BE49-F238E27FC236}">
                <a16:creationId xmlns:a16="http://schemas.microsoft.com/office/drawing/2014/main" id="{8A47D29D-7484-4B4C-A184-53EEEC7E3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3500438"/>
          <a:ext cx="12414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300" imgH="330200" progId="Equation.DSMT4">
                  <p:embed/>
                </p:oleObj>
              </mc:Choice>
              <mc:Fallback>
                <p:oleObj name="Equation" r:id="rId7" imgW="749300" imgH="330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00438"/>
                        <a:ext cx="12414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6746" name="Picture 10">
            <a:extLst>
              <a:ext uri="{FF2B5EF4-FFF2-40B4-BE49-F238E27FC236}">
                <a16:creationId xmlns:a16="http://schemas.microsoft.com/office/drawing/2014/main" id="{6647A5B5-0EE7-E84C-ABFD-D29ADEF4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708275"/>
            <a:ext cx="4038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6747" name="Text Box 11">
            <a:extLst>
              <a:ext uri="{FF2B5EF4-FFF2-40B4-BE49-F238E27FC236}">
                <a16:creationId xmlns:a16="http://schemas.microsoft.com/office/drawing/2014/main" id="{DB903299-D6A1-0A4E-B2A2-4B044F3E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292600"/>
            <a:ext cx="112077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latin typeface="Arial" panose="020B0604020202020204" pitchFamily="34" charset="0"/>
              </a:rPr>
              <a:t>20 dB/decade</a:t>
            </a:r>
          </a:p>
        </p:txBody>
      </p:sp>
      <p:sp>
        <p:nvSpPr>
          <p:cNvPr id="756748" name="Text Box 12">
            <a:extLst>
              <a:ext uri="{FF2B5EF4-FFF2-40B4-BE49-F238E27FC236}">
                <a16:creationId xmlns:a16="http://schemas.microsoft.com/office/drawing/2014/main" id="{308BBFEA-8B97-BD41-B1D7-CD412E053E58}"/>
              </a:ext>
            </a:extLst>
          </p:cNvPr>
          <p:cNvSpPr txBox="1">
            <a:spLocks noChangeArrowheads="1"/>
          </p:cNvSpPr>
          <p:nvPr/>
        </p:nvSpPr>
        <p:spPr bwMode="auto">
          <a:xfrm rot="-2304147">
            <a:off x="5867400" y="3081338"/>
            <a:ext cx="1655763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Shield removed,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Not grounded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at both ends</a:t>
            </a:r>
          </a:p>
        </p:txBody>
      </p:sp>
      <p:sp>
        <p:nvSpPr>
          <p:cNvPr id="756749" name="Text Box 13">
            <a:extLst>
              <a:ext uri="{FF2B5EF4-FFF2-40B4-BE49-F238E27FC236}">
                <a16:creationId xmlns:a16="http://schemas.microsoft.com/office/drawing/2014/main" id="{7432038A-D2BD-ED47-B2E5-3A8C44C78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797425"/>
            <a:ext cx="1584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rgbClr val="FF3300"/>
                </a:solidFill>
                <a:latin typeface="Arial" panose="020B0604020202020204" pitchFamily="34" charset="0"/>
              </a:rPr>
              <a:t>Shield  grounded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rgbClr val="FF3300"/>
                </a:solidFill>
                <a:latin typeface="Arial" panose="020B0604020202020204" pitchFamily="34" charset="0"/>
              </a:rPr>
              <a:t>at both ends</a:t>
            </a:r>
          </a:p>
        </p:txBody>
      </p:sp>
      <p:sp>
        <p:nvSpPr>
          <p:cNvPr id="38924" name="Title 1">
            <a:extLst>
              <a:ext uri="{FF2B5EF4-FFF2-40B4-BE49-F238E27FC236}">
                <a16:creationId xmlns:a16="http://schemas.microsoft.com/office/drawing/2014/main" id="{DC913792-7D0A-0040-9534-8C67388D2F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D99896F-07AE-0D44-B1DC-6F026BAEF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Inductive Coupling: With Shield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5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5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5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5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5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3" grpId="0" animBg="1"/>
      <p:bldP spid="756744" grpId="0"/>
      <p:bldP spid="756747" grpId="0" animBg="1"/>
      <p:bldP spid="756748" grpId="0" animBg="1"/>
      <p:bldP spid="7567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1E5B-75C3-ACFD-ECB6-86DE99B0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shield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B6DB-3F6E-A0D7-E4A1-4DC4A734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replace the </a:t>
            </a:r>
            <a:r>
              <a:rPr lang="fr-FR" dirty="0" err="1"/>
              <a:t>receptor</a:t>
            </a:r>
            <a:r>
              <a:rPr lang="fr-FR" dirty="0"/>
              <a:t> </a:t>
            </a:r>
            <a:r>
              <a:rPr lang="fr-FR" dirty="0" err="1"/>
              <a:t>wire</a:t>
            </a:r>
            <a:r>
              <a:rPr lang="fr-FR" dirty="0"/>
              <a:t> by  a </a:t>
            </a:r>
            <a:r>
              <a:rPr lang="fr-FR" dirty="0" err="1"/>
              <a:t>shielded</a:t>
            </a:r>
            <a:r>
              <a:rPr lang="fr-FR" dirty="0"/>
              <a:t> </a:t>
            </a:r>
            <a:r>
              <a:rPr lang="fr-FR" dirty="0" err="1"/>
              <a:t>cable</a:t>
            </a:r>
            <a:r>
              <a:rPr lang="fr-FR" dirty="0"/>
              <a:t>.</a:t>
            </a:r>
          </a:p>
          <a:p>
            <a:pPr marL="514350" indent="-514350">
              <a:buAutoNum type="alphaUcPeriod"/>
            </a:pPr>
            <a:r>
              <a:rPr lang="fr-FR" dirty="0"/>
              <a:t>The </a:t>
            </a:r>
            <a:r>
              <a:rPr lang="fr-FR" dirty="0" err="1"/>
              <a:t>induced</a:t>
            </a:r>
            <a:r>
              <a:rPr lang="fr-FR" dirty="0"/>
              <a:t> voltage </a:t>
            </a:r>
            <a:r>
              <a:rPr lang="fr-FR" dirty="0" err="1"/>
              <a:t>reduces</a:t>
            </a:r>
            <a:endParaRPr lang="fr-FR" dirty="0"/>
          </a:p>
          <a:p>
            <a:pPr marL="514350" indent="-514350">
              <a:buAutoNum type="alphaUcPeriod"/>
            </a:pPr>
            <a:r>
              <a:rPr lang="fr-FR" dirty="0" err="1"/>
              <a:t>Only</a:t>
            </a:r>
            <a:r>
              <a:rPr lang="fr-FR" dirty="0"/>
              <a:t> the inductive </a:t>
            </a:r>
            <a:r>
              <a:rPr lang="fr-FR" dirty="0" err="1"/>
              <a:t>coupling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reduced</a:t>
            </a:r>
            <a:endParaRPr lang="fr-FR" dirty="0"/>
          </a:p>
          <a:p>
            <a:pPr marL="514350" indent="-514350">
              <a:buAutoNum type="alphaUcPeriod"/>
            </a:pPr>
            <a:r>
              <a:rPr lang="fr-FR" dirty="0"/>
              <a:t>The </a:t>
            </a:r>
            <a:r>
              <a:rPr lang="fr-FR" dirty="0" err="1"/>
              <a:t>effect</a:t>
            </a:r>
            <a:r>
              <a:rPr lang="fr-FR" dirty="0"/>
              <a:t> of the </a:t>
            </a:r>
            <a:r>
              <a:rPr lang="fr-FR" dirty="0" err="1"/>
              <a:t>shield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the line configuration</a:t>
            </a:r>
          </a:p>
          <a:p>
            <a:pPr marL="514350" indent="-514350">
              <a:buAutoNum type="alphaUcPeriod"/>
            </a:pPr>
            <a:r>
              <a:rPr lang="fr-FR" dirty="0"/>
              <a:t>None of the </a:t>
            </a:r>
            <a:r>
              <a:rPr lang="fr-FR" dirty="0" err="1"/>
              <a:t>above</a:t>
            </a:r>
            <a:endParaRPr lang="fr-FR" dirty="0"/>
          </a:p>
          <a:p>
            <a:pPr marL="514350" indent="-514350">
              <a:buAutoNum type="alphaU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01829"/>
      </p:ext>
    </p:extLst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B1A71B0D-57D0-E242-B96A-022178AC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40962" name="Rectangle 4">
            <a:extLst>
              <a:ext uri="{FF2B5EF4-FFF2-40B4-BE49-F238E27FC236}">
                <a16:creationId xmlns:a16="http://schemas.microsoft.com/office/drawing/2014/main" id="{173EDB79-914E-374E-A0DA-CE2567BB8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58798" name="Object 14">
            <a:extLst>
              <a:ext uri="{FF2B5EF4-FFF2-40B4-BE49-F238E27FC236}">
                <a16:creationId xmlns:a16="http://schemas.microsoft.com/office/drawing/2014/main" id="{E0A47C02-09B5-8042-B02C-694BAAD5DF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557338"/>
          <a:ext cx="4495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150500" imgH="15798800" progId="Equation.DSMT4">
                  <p:embed/>
                </p:oleObj>
              </mc:Choice>
              <mc:Fallback>
                <p:oleObj name="Equation" r:id="rId3" imgW="61150500" imgH="15798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57338"/>
                        <a:ext cx="44958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8799" name="Picture 15">
            <a:extLst>
              <a:ext uri="{FF2B5EF4-FFF2-40B4-BE49-F238E27FC236}">
                <a16:creationId xmlns:a16="http://schemas.microsoft.com/office/drawing/2014/main" id="{7CAE6ECE-AEBB-8A4E-91AA-0D9AB6B3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4314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800" name="Text Box 16">
            <a:extLst>
              <a:ext uri="{FF2B5EF4-FFF2-40B4-BE49-F238E27FC236}">
                <a16:creationId xmlns:a16="http://schemas.microsoft.com/office/drawing/2014/main" id="{5073F060-7C57-B549-856E-39917A9B31C2}"/>
              </a:ext>
            </a:extLst>
          </p:cNvPr>
          <p:cNvSpPr txBox="1">
            <a:spLocks noChangeArrowheads="1"/>
          </p:cNvSpPr>
          <p:nvPr/>
        </p:nvSpPr>
        <p:spPr bwMode="auto">
          <a:xfrm rot="-2304147">
            <a:off x="3492500" y="3429000"/>
            <a:ext cx="16557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fr-CH" altLang="en-US" sz="1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No shield</a:t>
            </a:r>
          </a:p>
        </p:txBody>
      </p:sp>
      <p:sp>
        <p:nvSpPr>
          <p:cNvPr id="758801" name="Text Box 17">
            <a:extLst>
              <a:ext uri="{FF2B5EF4-FFF2-40B4-BE49-F238E27FC236}">
                <a16:creationId xmlns:a16="http://schemas.microsoft.com/office/drawing/2014/main" id="{A1316FEF-7264-494E-8A25-B787B3C364E0}"/>
              </a:ext>
            </a:extLst>
          </p:cNvPr>
          <p:cNvSpPr txBox="1">
            <a:spLocks noChangeArrowheads="1"/>
          </p:cNvSpPr>
          <p:nvPr/>
        </p:nvSpPr>
        <p:spPr bwMode="auto">
          <a:xfrm rot="2243041">
            <a:off x="4475163" y="5280025"/>
            <a:ext cx="122396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rgbClr val="FF3300"/>
                </a:solidFill>
                <a:latin typeface="Arial" panose="020B0604020202020204" pitchFamily="34" charset="0"/>
              </a:rPr>
              <a:t>Both shielded</a:t>
            </a:r>
          </a:p>
        </p:txBody>
      </p:sp>
      <p:sp>
        <p:nvSpPr>
          <p:cNvPr id="758802" name="Text Box 18">
            <a:extLst>
              <a:ext uri="{FF2B5EF4-FFF2-40B4-BE49-F238E27FC236}">
                <a16:creationId xmlns:a16="http://schemas.microsoft.com/office/drawing/2014/main" id="{0DA84330-3939-C44E-816F-FC21777E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652963"/>
            <a:ext cx="15843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200">
                <a:solidFill>
                  <a:srgbClr val="66FF33"/>
                </a:solidFill>
                <a:latin typeface="Arial" panose="020B0604020202020204" pitchFamily="34" charset="0"/>
              </a:rPr>
              <a:t>One shield</a:t>
            </a:r>
          </a:p>
        </p:txBody>
      </p:sp>
      <p:sp>
        <p:nvSpPr>
          <p:cNvPr id="40968" name="Title 1">
            <a:extLst>
              <a:ext uri="{FF2B5EF4-FFF2-40B4-BE49-F238E27FC236}">
                <a16:creationId xmlns:a16="http://schemas.microsoft.com/office/drawing/2014/main" id="{466EEE6F-5DE6-E442-97CB-BE4D122168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48A17ED-D23F-C945-8F0E-D296C2273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Inductive Coupling: Multiple Shield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5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5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00" grpId="0" animBg="1"/>
      <p:bldP spid="758801" grpId="0" animBg="1"/>
      <p:bldP spid="7588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>
            <a:extLst>
              <a:ext uri="{FF2B5EF4-FFF2-40B4-BE49-F238E27FC236}">
                <a16:creationId xmlns:a16="http://schemas.microsoft.com/office/drawing/2014/main" id="{2C7545A0-0D03-0944-BF8E-537520951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43010" name="Rectangle 4">
            <a:extLst>
              <a:ext uri="{FF2B5EF4-FFF2-40B4-BE49-F238E27FC236}">
                <a16:creationId xmlns:a16="http://schemas.microsoft.com/office/drawing/2014/main" id="{A08A4F9F-12F3-124A-9DE3-BD767FB5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43011" name="Rectangle 10">
            <a:extLst>
              <a:ext uri="{FF2B5EF4-FFF2-40B4-BE49-F238E27FC236}">
                <a16:creationId xmlns:a16="http://schemas.microsoft.com/office/drawing/2014/main" id="{C021320B-30FF-2F41-9038-41DBFC679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8563"/>
            <a:ext cx="8424863" cy="5183187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presence of a floating shield does not have any effect on the capacitive and inductive coupling.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the shield is grounded at least at one end, the capacitive coupling contribution is zero. 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inductive coupling is affected by the shield only if the shield is grounded at both ends and the frequency is greater than the break frequency, </a:t>
            </a:r>
            <a:r>
              <a:rPr lang="fr-CH" altLang="en-US"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fr-CH" altLang="en-US" sz="2000" i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 </a:t>
            </a:r>
            <a:r>
              <a:rPr lang="fr-CH" altLang="en-US"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 </a:t>
            </a:r>
            <a:r>
              <a:rPr lang="fr-CH" altLang="en-US" sz="2000" i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</a:t>
            </a:r>
            <a:r>
              <a:rPr lang="fr-CH" altLang="en-US" sz="2000" baseline="-30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fr-CH" altLang="en-US"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</a:t>
            </a:r>
            <a:r>
              <a:rPr lang="fr-CH" altLang="en-US" sz="2000" i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</a:t>
            </a:r>
            <a:r>
              <a:rPr lang="fr-CH" altLang="en-US" sz="2000" baseline="-30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</a:t>
            </a:r>
            <a:r>
              <a:rPr lang="fr-CH" altLang="en-US"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/(2π</a:t>
            </a:r>
            <a:r>
              <a:rPr lang="fr-CH" altLang="en-US" sz="2000" i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</a:t>
            </a:r>
            <a:r>
              <a:rPr lang="fr-CH" altLang="en-US" sz="2000" baseline="-30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</a:t>
            </a:r>
            <a:r>
              <a:rPr lang="fr-CH" altLang="en-US"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)).  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55DA16-73BF-9E44-ADC2-F1D86388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Effect of Shield on Inductive and Capacitive Coupling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5D32F261-DDF5-9244-903E-92F177A63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45058" name="Rectangle 4">
            <a:extLst>
              <a:ext uri="{FF2B5EF4-FFF2-40B4-BE49-F238E27FC236}">
                <a16:creationId xmlns:a16="http://schemas.microsoft.com/office/drawing/2014/main" id="{C42F9CD1-6DAA-8C49-9AD4-0CE6BB652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43011" name="Rectangle 10">
            <a:extLst>
              <a:ext uri="{FF2B5EF4-FFF2-40B4-BE49-F238E27FC236}">
                <a16:creationId xmlns:a16="http://schemas.microsoft.com/office/drawing/2014/main" id="{59DD1773-9754-3B4A-B29B-069FE3947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8563"/>
            <a:ext cx="8424863" cy="5183187"/>
          </a:xfrm>
        </p:spPr>
        <p:txBody>
          <a:bodyPr/>
          <a:lstStyle/>
          <a:p>
            <a:pPr eaLnBrk="1" hangingPunct="1">
              <a:defRPr/>
            </a:pPr>
            <a:r>
              <a:rPr lang="fr-CH" sz="2000" dirty="0">
                <a:latin typeface="Calibri" charset="0"/>
              </a:rPr>
              <a:t>The shielding properties of various cable configurations were measured anc compared.</a:t>
            </a:r>
          </a:p>
          <a:p>
            <a:pPr eaLnBrk="1" hangingPunct="1">
              <a:defRPr/>
            </a:pPr>
            <a:r>
              <a:rPr lang="fr-CH" sz="2000" dirty="0">
                <a:solidFill>
                  <a:srgbClr val="000000"/>
                </a:solidFill>
                <a:latin typeface="Calibri" charset="0"/>
              </a:rPr>
              <a:t>The frequency (50 kHz) is greater than 5 times the shield cutoff frequency for all the bales tested.</a:t>
            </a:r>
          </a:p>
          <a:p>
            <a:pPr eaLnBrk="1" hangingPunct="1">
              <a:defRPr/>
            </a:pPr>
            <a:r>
              <a:rPr lang="fr-CH" sz="2000" dirty="0">
                <a:solidFill>
                  <a:srgbClr val="000000"/>
                </a:solidFill>
                <a:latin typeface="Calibri" charset="0"/>
              </a:rPr>
              <a:t>Here is the test setup:</a:t>
            </a: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fr-CH" sz="2000" dirty="0">
                <a:solidFill>
                  <a:srgbClr val="000000"/>
                </a:solidFill>
                <a:latin typeface="Calibri" charset="0"/>
              </a:rPr>
              <a:t>The results are shown in the following slides</a:t>
            </a:r>
          </a:p>
          <a:p>
            <a:pPr marL="0" indent="0" eaLnBrk="1" hangingPunct="1">
              <a:buFontTx/>
              <a:buNone/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en-US" sz="2000" dirty="0">
              <a:latin typeface="Calibri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F0DB90-57BE-3445-A589-BD2FA6B5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 on Inductive Coupling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95D08-6462-3D45-901A-804D7C04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657066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454AE5A6-31C8-6142-9E3D-D55F670C9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47106" name="Rectangle 4">
            <a:extLst>
              <a:ext uri="{FF2B5EF4-FFF2-40B4-BE49-F238E27FC236}">
                <a16:creationId xmlns:a16="http://schemas.microsoft.com/office/drawing/2014/main" id="{0CA9CF4D-9C16-5A41-B89C-1CA299535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15628C-FC4B-B74D-BB27-A0281033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 on Inductive Coupling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49FC6086-8B92-3B45-BC2B-E4C7D4E84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7048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3">
            <a:extLst>
              <a:ext uri="{FF2B5EF4-FFF2-40B4-BE49-F238E27FC236}">
                <a16:creationId xmlns:a16="http://schemas.microsoft.com/office/drawing/2014/main" id="{D85FCA41-D999-404B-BEE5-3AF47E29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797425"/>
            <a:ext cx="7200900" cy="158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47110" name="Rectangle 8">
            <a:extLst>
              <a:ext uri="{FF2B5EF4-FFF2-40B4-BE49-F238E27FC236}">
                <a16:creationId xmlns:a16="http://schemas.microsoft.com/office/drawing/2014/main" id="{35B457C2-D482-1B42-B7DB-B599DBCBF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00438"/>
            <a:ext cx="7200900" cy="158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C2FC1-5934-F54B-9D65-B4FE41AEB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652963"/>
            <a:ext cx="24479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reference case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F9E4BC-25AA-F74E-8655-C03B9FEB9478}"/>
              </a:ext>
            </a:extLst>
          </p:cNvPr>
          <p:cNvCxnSpPr>
            <a:cxnSpLocks noChangeShapeType="1"/>
            <a:stCxn id="10" idx="0"/>
          </p:cNvCxnSpPr>
          <p:nvPr/>
        </p:nvCxnSpPr>
        <p:spPr bwMode="auto">
          <a:xfrm flipH="1" flipV="1">
            <a:off x="4572000" y="3716338"/>
            <a:ext cx="2376488" cy="9366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02F2B6-C4AC-4345-890B-4241A64118DB}"/>
              </a:ext>
            </a:extLst>
          </p:cNvPr>
          <p:cNvCxnSpPr>
            <a:cxnSpLocks noChangeShapeType="1"/>
            <a:stCxn id="10" idx="0"/>
          </p:cNvCxnSpPr>
          <p:nvPr/>
        </p:nvCxnSpPr>
        <p:spPr bwMode="auto">
          <a:xfrm flipV="1">
            <a:off x="6948488" y="3068638"/>
            <a:ext cx="287337" cy="15843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D9FAEA48-688A-CD4A-8B0E-AC2204F9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49154" name="Rectangle 4">
            <a:extLst>
              <a:ext uri="{FF2B5EF4-FFF2-40B4-BE49-F238E27FC236}">
                <a16:creationId xmlns:a16="http://schemas.microsoft.com/office/drawing/2014/main" id="{6F4A08A8-B9C3-C44A-A281-82C8400A3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AA67624-A5DD-BD4A-BC8A-F0FBACFE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 on Inductive Coupling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C1E0F6BC-15DE-EB4D-B71D-D2550E8A9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7048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3">
            <a:extLst>
              <a:ext uri="{FF2B5EF4-FFF2-40B4-BE49-F238E27FC236}">
                <a16:creationId xmlns:a16="http://schemas.microsoft.com/office/drawing/2014/main" id="{319E144A-18D6-5C45-AAAD-DE8D77646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797425"/>
            <a:ext cx="7200900" cy="158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B421F7-A7C6-FA49-BCCF-522C49A3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500438"/>
            <a:ext cx="1223963" cy="158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6F766D-435A-B048-B57C-84DC7409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445125"/>
            <a:ext cx="4321175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shield is grounded only at one end: no effect on the magnetic field coupling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83819ADF-E685-9843-8F33-915E4183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51202" name="Rectangle 4">
            <a:extLst>
              <a:ext uri="{FF2B5EF4-FFF2-40B4-BE49-F238E27FC236}">
                <a16:creationId xmlns:a16="http://schemas.microsoft.com/office/drawing/2014/main" id="{84109205-3349-0242-8939-160DC888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7F827E7-30F7-3746-A653-A8925CC75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 on Inductive Coupling</a:t>
            </a:r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13DA9A61-7449-FD40-B1A4-13D1FD3F9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7048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94E783-3544-AE4A-9180-26AAA069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797425"/>
            <a:ext cx="1150937" cy="158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8E17B-54C2-6C42-B6B8-997A0F852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6092825"/>
            <a:ext cx="5834062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shield provides magnetic field protection because the frequency is above the shield cutoff frequency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:a16="http://schemas.microsoft.com/office/drawing/2014/main" id="{F25EA1E5-FA6D-C64D-B66E-537FD3EA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B77D0863-8533-7F48-8632-EBB94E78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D358AA-6DD2-3C4F-8672-B95FC39FC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 on Inductive Coupling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BC6EA807-1E88-384F-AFEF-24CDC238D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7340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FFDC232E-33E4-E945-9B55-E4B3F387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84248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CH" sz="2000" dirty="0">
                <a:latin typeface="Calibri" charset="0"/>
              </a:rPr>
              <a:t>What about in this case?</a:t>
            </a: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fr-CH" sz="2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en-US" sz="2000" dirty="0">
              <a:latin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D0972-1411-2F4E-9C91-915D0256B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29000"/>
            <a:ext cx="1223962" cy="158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CBE282BD-7C58-BB45-BA75-AF52FB37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55298" name="Rectangle 4">
            <a:extLst>
              <a:ext uri="{FF2B5EF4-FFF2-40B4-BE49-F238E27FC236}">
                <a16:creationId xmlns:a16="http://schemas.microsoft.com/office/drawing/2014/main" id="{D434B28A-00CC-2946-BBD0-23C157BB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55299" name="Rectangle 13">
            <a:extLst>
              <a:ext uri="{FF2B5EF4-FFF2-40B4-BE49-F238E27FC236}">
                <a16:creationId xmlns:a16="http://schemas.microsoft.com/office/drawing/2014/main" id="{9E9FA30C-8753-FD48-8781-19DEB28B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55300" name="Object 12">
            <a:extLst>
              <a:ext uri="{FF2B5EF4-FFF2-40B4-BE49-F238E27FC236}">
                <a16:creationId xmlns:a16="http://schemas.microsoft.com/office/drawing/2014/main" id="{24530E6B-90F7-7343-9160-1F04BEB1B9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2781300"/>
          <a:ext cx="4321175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6847800" imgH="16764000" progId="MSDraw.1.01">
                  <p:embed/>
                </p:oleObj>
              </mc:Choice>
              <mc:Fallback>
                <p:oleObj name="Microsoft Drawing 1.01" r:id="rId3" imgW="26847800" imgH="16764000" progId="MSDraw.1.0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597" b="-1309"/>
                      <a:stretch>
                        <a:fillRect/>
                      </a:stretch>
                    </p:blipFill>
                    <p:spPr bwMode="auto">
                      <a:xfrm>
                        <a:off x="2124075" y="2781300"/>
                        <a:ext cx="4321175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A92F9757-8A86-BF42-8076-BE2E5DF0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General Methods of Reducing Low-Frequency Interference: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Use of Twisted Wires</a:t>
            </a:r>
          </a:p>
        </p:txBody>
      </p:sp>
      <p:sp>
        <p:nvSpPr>
          <p:cNvPr id="55302" name="Rectangle 10">
            <a:extLst>
              <a:ext uri="{FF2B5EF4-FFF2-40B4-BE49-F238E27FC236}">
                <a16:creationId xmlns:a16="http://schemas.microsoft.com/office/drawing/2014/main" id="{221F39EB-E027-5F4A-8672-497D1129D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8563"/>
            <a:ext cx="86423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fr-CH" altLang="en-US" sz="2000"/>
              <a:t>A twisted pair is a bifilar helix.</a:t>
            </a:r>
          </a:p>
          <a:p>
            <a:pPr eaLnBrk="1" hangingPunct="1"/>
            <a:r>
              <a:rPr lang="fr-CH" altLang="en-US" sz="2000"/>
              <a:t>Replacing a receptor wire with a twisted pair and using one wire of the pair as the return for the receptor circuit inherently reduces inductive or magnetic field coupling.</a:t>
            </a:r>
          </a:p>
          <a:p>
            <a:pPr eaLnBrk="1" hangingPunct="1"/>
            <a:endParaRPr lang="fr-CH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/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>
            <a:extLst>
              <a:ext uri="{FF2B5EF4-FFF2-40B4-BE49-F238E27FC236}">
                <a16:creationId xmlns:a16="http://schemas.microsoft.com/office/drawing/2014/main" id="{4531B862-A88F-FC4E-B90D-96210283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57346" name="Rectangle 4">
            <a:extLst>
              <a:ext uri="{FF2B5EF4-FFF2-40B4-BE49-F238E27FC236}">
                <a16:creationId xmlns:a16="http://schemas.microsoft.com/office/drawing/2014/main" id="{EA098246-206A-9C49-9C6C-B5687B9A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57347" name="Picture 10">
            <a:extLst>
              <a:ext uri="{FF2B5EF4-FFF2-40B4-BE49-F238E27FC236}">
                <a16:creationId xmlns:a16="http://schemas.microsoft.com/office/drawing/2014/main" id="{336E1AC7-8AB6-EC4C-852A-AE403FB3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4524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3">
            <a:extLst>
              <a:ext uri="{FF2B5EF4-FFF2-40B4-BE49-F238E27FC236}">
                <a16:creationId xmlns:a16="http://schemas.microsoft.com/office/drawing/2014/main" id="{CE0094A7-A5DA-AC46-B369-2698CC12C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38E7DE9-7423-D842-B3A3-14216FD0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General Methods of Reducing Low-Frequency Interference: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Use of Twisted Wires</a:t>
            </a:r>
          </a:p>
        </p:txBody>
      </p:sp>
      <p:sp>
        <p:nvSpPr>
          <p:cNvPr id="57350" name="Rectangle 10">
            <a:extLst>
              <a:ext uri="{FF2B5EF4-FFF2-40B4-BE49-F238E27FC236}">
                <a16:creationId xmlns:a16="http://schemas.microsoft.com/office/drawing/2014/main" id="{27778ED6-9D54-F340-A6BE-EAC95A52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8563"/>
            <a:ext cx="86423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fr-CH" altLang="en-US" sz="2000"/>
              <a:t>The twisted pair can be approximated as a cascade of alternating rectangular loops in the vertical (or in the horizontal) plane.</a:t>
            </a:r>
          </a:p>
          <a:p>
            <a:pPr eaLnBrk="1" hangingPunct="1"/>
            <a:endParaRPr lang="fr-CH" altLang="en-US" sz="2000"/>
          </a:p>
          <a:p>
            <a:pPr eaLnBrk="1" hangingPunct="1"/>
            <a:endParaRPr lang="fr-CH" altLang="en-US" sz="2000"/>
          </a:p>
          <a:p>
            <a:pPr eaLnBrk="1" hangingPunct="1"/>
            <a:endParaRPr lang="fr-CH" altLang="en-US" sz="2000"/>
          </a:p>
          <a:p>
            <a:pPr eaLnBrk="1" hangingPunct="1"/>
            <a:endParaRPr lang="fr-CH" altLang="en-US" sz="2000"/>
          </a:p>
          <a:p>
            <a:pPr eaLnBrk="1" hangingPunct="1"/>
            <a:endParaRPr lang="fr-CH" altLang="en-US" sz="2000"/>
          </a:p>
          <a:p>
            <a:pPr eaLnBrk="1" hangingPunct="1"/>
            <a:endParaRPr lang="fr-CH" altLang="en-US" sz="2000"/>
          </a:p>
          <a:p>
            <a:pPr eaLnBrk="1" hangingPunct="1"/>
            <a:endParaRPr lang="fr-CH" altLang="en-US" sz="2000"/>
          </a:p>
          <a:p>
            <a:pPr eaLnBrk="1" hangingPunct="1"/>
            <a:endParaRPr lang="fr-CH" altLang="en-US" sz="2000"/>
          </a:p>
          <a:p>
            <a:pPr eaLnBrk="1" hangingPunct="1"/>
            <a:r>
              <a:rPr lang="fr-CH" altLang="en-US" sz="2000"/>
              <a:t> Assuming again that the generator and receptor circuits are weakly coupled, we can use the inductive-capacitive coupling model.</a:t>
            </a:r>
          </a:p>
          <a:p>
            <a:pPr eaLnBrk="1" hangingPunct="1"/>
            <a:endParaRPr lang="fr-CH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D03BE-0FE0-0240-B407-DDEDC29C2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4175"/>
            <a:ext cx="1547813" cy="5857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Length of the half-twist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89294B-E74C-1640-9485-8248504369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250" y="3284538"/>
            <a:ext cx="936625" cy="8651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>
            <a:extLst>
              <a:ext uri="{FF2B5EF4-FFF2-40B4-BE49-F238E27FC236}">
                <a16:creationId xmlns:a16="http://schemas.microsoft.com/office/drawing/2014/main" id="{8904E8D0-6560-B948-86ED-0F06C56B3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59394" name="Rectangle 4">
            <a:extLst>
              <a:ext uri="{FF2B5EF4-FFF2-40B4-BE49-F238E27FC236}">
                <a16:creationId xmlns:a16="http://schemas.microsoft.com/office/drawing/2014/main" id="{0ECB0105-279E-DD4D-A5B5-DBF79014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59395" name="Rectangle 5">
            <a:extLst>
              <a:ext uri="{FF2B5EF4-FFF2-40B4-BE49-F238E27FC236}">
                <a16:creationId xmlns:a16="http://schemas.microsoft.com/office/drawing/2014/main" id="{0566AE42-F978-3A46-B8A0-5933D2AA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59396" name="Picture 6">
            <a:extLst>
              <a:ext uri="{FF2B5EF4-FFF2-40B4-BE49-F238E27FC236}">
                <a16:creationId xmlns:a16="http://schemas.microsoft.com/office/drawing/2014/main" id="{F5D21BC5-ECE7-AA4A-A9AC-FD6D6CC2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492375"/>
            <a:ext cx="6162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7">
            <a:extLst>
              <a:ext uri="{FF2B5EF4-FFF2-40B4-BE49-F238E27FC236}">
                <a16:creationId xmlns:a16="http://schemas.microsoft.com/office/drawing/2014/main" id="{EE37D3BA-D2F9-F441-9869-38BE46953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0" y="2541588"/>
            <a:ext cx="1428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0A885EE-1656-C942-AF84-5F3BF0B1D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Recall: Equivalent Inductive-Capacitive Circuit for Weak Coupling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>
            <a:extLst>
              <a:ext uri="{FF2B5EF4-FFF2-40B4-BE49-F238E27FC236}">
                <a16:creationId xmlns:a16="http://schemas.microsoft.com/office/drawing/2014/main" id="{8CD567B9-0BE3-A844-AD6A-013E7C762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170" name="Rectangle 4">
            <a:extLst>
              <a:ext uri="{FF2B5EF4-FFF2-40B4-BE49-F238E27FC236}">
                <a16:creationId xmlns:a16="http://schemas.microsoft.com/office/drawing/2014/main" id="{53745EC9-743C-D340-AE7B-67AE6700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34213" name="Rectangle 5">
            <a:extLst>
              <a:ext uri="{FF2B5EF4-FFF2-40B4-BE49-F238E27FC236}">
                <a16:creationId xmlns:a16="http://schemas.microsoft.com/office/drawing/2014/main" id="{1396C6BD-B36A-A34F-A6B2-D675B83C4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8563"/>
            <a:ext cx="8424863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The generalized equivalent circuit for calculating low-frequency interference of a victim circuit suggests several methods for reducing the effects of the interference on the victim circuitry. These are as follows: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reduce the EMI signal strength </a:t>
            </a:r>
            <a:r>
              <a:rPr lang="en-US" sz="1800" i="1" dirty="0" err="1"/>
              <a:t>Vs</a:t>
            </a:r>
            <a:r>
              <a:rPr lang="en-US" sz="1800" dirty="0"/>
              <a:t>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reduce the E or H field strengths at the victim circuit (i.e., minimize</a:t>
            </a:r>
            <a:r>
              <a:rPr lang="en-US" sz="1800" i="1" dirty="0"/>
              <a:t> M</a:t>
            </a:r>
            <a:r>
              <a:rPr lang="en-US" sz="1800" dirty="0"/>
              <a:t> and </a:t>
            </a:r>
            <a:r>
              <a:rPr lang="en-US" sz="1800" i="1" dirty="0"/>
              <a:t>C</a:t>
            </a:r>
            <a:r>
              <a:rPr lang="en-US" sz="1800" baseline="-25000" dirty="0"/>
              <a:t>o</a:t>
            </a:r>
            <a:r>
              <a:rPr lang="en-US" sz="1800" dirty="0"/>
              <a:t>),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design a mismatch between the primary fields produced by the EMI source circuit and the type of fields to which the victim circuit response, and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design the load </a:t>
            </a:r>
            <a:r>
              <a:rPr lang="en-US" sz="1800" i="1" dirty="0"/>
              <a:t>Z</a:t>
            </a:r>
            <a:r>
              <a:rPr lang="en-US" sz="1800" i="1" baseline="-25000" dirty="0"/>
              <a:t>L</a:t>
            </a:r>
            <a:r>
              <a:rPr lang="en-US" sz="1800" dirty="0"/>
              <a:t> to be unaffected by the interference.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Measures taken to reduce the EM field strengths in order to minimize </a:t>
            </a:r>
            <a:r>
              <a:rPr lang="en-US" sz="2000" i="1" dirty="0"/>
              <a:t>M</a:t>
            </a:r>
            <a:r>
              <a:rPr lang="en-US" sz="2000" dirty="0"/>
              <a:t> and </a:t>
            </a:r>
            <a:r>
              <a:rPr lang="en-US" sz="2000" i="1" dirty="0"/>
              <a:t>C</a:t>
            </a:r>
            <a:r>
              <a:rPr lang="en-US" sz="2000" baseline="-25000" dirty="0"/>
              <a:t>o</a:t>
            </a:r>
            <a:r>
              <a:rPr lang="en-US" sz="2000" dirty="0"/>
              <a:t> can include: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increasing the separation distance between the source and victim circuits,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inserting conducting or magnetic material between the source and victim to reduce the EM field strengths, either by attenuation or by reflection (i.e., shielding), 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changing the geometry of the EMI-producing element by twisting wires or minimizing loop areas to reduce the resulting EM fields.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4BE6CC1-A738-0D48-A0D8-C5F15F9F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General Methods of Reducing Low-Frequency Interference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3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3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34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34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34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4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34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4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>
            <a:extLst>
              <a:ext uri="{FF2B5EF4-FFF2-40B4-BE49-F238E27FC236}">
                <a16:creationId xmlns:a16="http://schemas.microsoft.com/office/drawing/2014/main" id="{7D21D20C-F7BD-7D45-B69B-141A066E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1442" name="Rectangle 4">
            <a:extLst>
              <a:ext uri="{FF2B5EF4-FFF2-40B4-BE49-F238E27FC236}">
                <a16:creationId xmlns:a16="http://schemas.microsoft.com/office/drawing/2014/main" id="{8BD73C14-8B76-9246-A149-6652E5BD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766986" name="Picture 10">
            <a:extLst>
              <a:ext uri="{FF2B5EF4-FFF2-40B4-BE49-F238E27FC236}">
                <a16:creationId xmlns:a16="http://schemas.microsoft.com/office/drawing/2014/main" id="{FF595C15-F924-754F-B6CE-D98D1409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695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6987" name="Text Box 11">
            <a:extLst>
              <a:ext uri="{FF2B5EF4-FFF2-40B4-BE49-F238E27FC236}">
                <a16:creationId xmlns:a16="http://schemas.microsoft.com/office/drawing/2014/main" id="{A2768E42-BE88-9B43-BF0F-FFB243A1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33600"/>
            <a:ext cx="335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/>
              <a:t>Inductive Coupling</a:t>
            </a:r>
            <a:endParaRPr lang="en-GB" altLang="en-US" sz="1800"/>
          </a:p>
        </p:txBody>
      </p:sp>
      <p:graphicFrame>
        <p:nvGraphicFramePr>
          <p:cNvPr id="766988" name="Object 12">
            <a:extLst>
              <a:ext uri="{FF2B5EF4-FFF2-40B4-BE49-F238E27FC236}">
                <a16:creationId xmlns:a16="http://schemas.microsoft.com/office/drawing/2014/main" id="{5C96A980-3BD3-324B-9D06-09189FD1BF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2971800"/>
          <a:ext cx="1562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911300" imgH="6438900" progId="Equation.3">
                  <p:embed/>
                </p:oleObj>
              </mc:Choice>
              <mc:Fallback>
                <p:oleObj r:id="rId4" imgW="26911300" imgH="6438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71800"/>
                        <a:ext cx="15621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6989" name="Object 13">
            <a:extLst>
              <a:ext uri="{FF2B5EF4-FFF2-40B4-BE49-F238E27FC236}">
                <a16:creationId xmlns:a16="http://schemas.microsoft.com/office/drawing/2014/main" id="{9C00C312-093A-1045-9816-20E5B7EAD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810000"/>
          <a:ext cx="16287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092400" imgH="6438900" progId="Equation.DSMT4">
                  <p:embed/>
                </p:oleObj>
              </mc:Choice>
              <mc:Fallback>
                <p:oleObj name="Equation" r:id="rId6" imgW="28092400" imgH="6438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10000"/>
                        <a:ext cx="16287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Title 1">
            <a:extLst>
              <a:ext uri="{FF2B5EF4-FFF2-40B4-BE49-F238E27FC236}">
                <a16:creationId xmlns:a16="http://schemas.microsoft.com/office/drawing/2014/main" id="{2483C084-1F97-1C49-960E-E98AD10C87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3C10BC5-7935-4E45-8AF5-5CF0EF9E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Twisted Wires: Inductive Coupling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6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6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6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008D32FB-4CE3-D047-9FD9-8B5D2AAF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3490" name="Rectangle 4">
            <a:extLst>
              <a:ext uri="{FF2B5EF4-FFF2-40B4-BE49-F238E27FC236}">
                <a16:creationId xmlns:a16="http://schemas.microsoft.com/office/drawing/2014/main" id="{3D79E0E9-8559-7748-BF85-6E4A35383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71079" name="Text Box 7">
            <a:extLst>
              <a:ext uri="{FF2B5EF4-FFF2-40B4-BE49-F238E27FC236}">
                <a16:creationId xmlns:a16="http://schemas.microsoft.com/office/drawing/2014/main" id="{8D34E69B-7EFB-9641-AD13-0D9BBD8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76475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/>
              <a:t>Capacitive Coupling</a:t>
            </a:r>
            <a:endParaRPr lang="en-GB" altLang="en-US" sz="1800"/>
          </a:p>
        </p:txBody>
      </p:sp>
      <p:pic>
        <p:nvPicPr>
          <p:cNvPr id="771083" name="Picture 11">
            <a:extLst>
              <a:ext uri="{FF2B5EF4-FFF2-40B4-BE49-F238E27FC236}">
                <a16:creationId xmlns:a16="http://schemas.microsoft.com/office/drawing/2014/main" id="{0EF89E71-1CE4-B848-94E6-5593E5F4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33675"/>
            <a:ext cx="4695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1084" name="Object 12">
            <a:extLst>
              <a:ext uri="{FF2B5EF4-FFF2-40B4-BE49-F238E27FC236}">
                <a16:creationId xmlns:a16="http://schemas.microsoft.com/office/drawing/2014/main" id="{104DFB12-D4F3-FA48-A15B-7F8CFDB25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038475"/>
          <a:ext cx="16383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384500" imgH="6438900" progId="Equation.3">
                  <p:embed/>
                </p:oleObj>
              </mc:Choice>
              <mc:Fallback>
                <p:oleObj r:id="rId4" imgW="28384500" imgH="6438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038475"/>
                        <a:ext cx="16383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1085" name="Object 13">
            <a:extLst>
              <a:ext uri="{FF2B5EF4-FFF2-40B4-BE49-F238E27FC236}">
                <a16:creationId xmlns:a16="http://schemas.microsoft.com/office/drawing/2014/main" id="{D8ABB1D0-3102-164B-8A82-576FBFAAC9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800475"/>
          <a:ext cx="1714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552900" imgH="6438900" progId="Equation.DSMT4">
                  <p:embed/>
                </p:oleObj>
              </mc:Choice>
              <mc:Fallback>
                <p:oleObj name="Equation" r:id="rId6" imgW="29552900" imgH="6438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00475"/>
                        <a:ext cx="17145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Title 1">
            <a:extLst>
              <a:ext uri="{FF2B5EF4-FFF2-40B4-BE49-F238E27FC236}">
                <a16:creationId xmlns:a16="http://schemas.microsoft.com/office/drawing/2014/main" id="{34805C7E-52CD-F24B-BE88-568CFAE4AA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66BAFE4-6FA4-B949-8662-1B9484DA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Twisted Wires: </a:t>
            </a:r>
            <a:r>
              <a:rPr lang="en-US" sz="28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CapacitiveCoupling</a:t>
            </a:r>
            <a:endParaRPr lang="en-US" sz="2800" kern="0" dirty="0">
              <a:solidFill>
                <a:sysClr val="window" lastClr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7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7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8119B69A-596E-594A-A8F3-CC255334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5538" name="Rectangle 4">
            <a:extLst>
              <a:ext uri="{FF2B5EF4-FFF2-40B4-BE49-F238E27FC236}">
                <a16:creationId xmlns:a16="http://schemas.microsoft.com/office/drawing/2014/main" id="{075BE228-7BD3-F748-A7A1-9712AA768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65539" name="Picture 11">
            <a:extLst>
              <a:ext uri="{FF2B5EF4-FFF2-40B4-BE49-F238E27FC236}">
                <a16:creationId xmlns:a16="http://schemas.microsoft.com/office/drawing/2014/main" id="{0E5EC11C-1264-6A45-82A7-B879BBDA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96975"/>
            <a:ext cx="50768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3132" name="Object 12">
            <a:extLst>
              <a:ext uri="{FF2B5EF4-FFF2-40B4-BE49-F238E27FC236}">
                <a16:creationId xmlns:a16="http://schemas.microsoft.com/office/drawing/2014/main" id="{6DD81C5D-C0D8-B042-8922-EE9A4AAA29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4313" y="5484813"/>
          <a:ext cx="22637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13400" imgH="8775700" progId="Equation.3">
                  <p:embed/>
                </p:oleObj>
              </mc:Choice>
              <mc:Fallback>
                <p:oleObj name="Equation" r:id="rId4" imgW="31013400" imgH="8775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5484813"/>
                        <a:ext cx="22637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33" name="Object 13">
            <a:extLst>
              <a:ext uri="{FF2B5EF4-FFF2-40B4-BE49-F238E27FC236}">
                <a16:creationId xmlns:a16="http://schemas.microsoft.com/office/drawing/2014/main" id="{66C2E187-E8CF-E343-935F-B1077803D1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4475" y="54737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1541700" imgH="11112500" progId="Equation.3">
                  <p:embed/>
                </p:oleObj>
              </mc:Choice>
              <mc:Fallback>
                <p:oleObj r:id="rId6" imgW="41541700" imgH="11112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5473700"/>
                        <a:ext cx="2400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34" name="Object 14">
            <a:extLst>
              <a:ext uri="{FF2B5EF4-FFF2-40B4-BE49-F238E27FC236}">
                <a16:creationId xmlns:a16="http://schemas.microsoft.com/office/drawing/2014/main" id="{4EC99A96-4366-0844-A532-27115DE23A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553075"/>
          <a:ext cx="1438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866600" imgH="9944100" progId="Equation.3">
                  <p:embed/>
                </p:oleObj>
              </mc:Choice>
              <mc:Fallback>
                <p:oleObj r:id="rId8" imgW="24866600" imgH="9944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53075"/>
                        <a:ext cx="14382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35" name="Object 15">
            <a:extLst>
              <a:ext uri="{FF2B5EF4-FFF2-40B4-BE49-F238E27FC236}">
                <a16:creationId xmlns:a16="http://schemas.microsoft.com/office/drawing/2014/main" id="{DB471FB4-FEC7-BA4B-AC8E-4DBC472BF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3050" y="4629150"/>
          <a:ext cx="2047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5394900" imgH="9944100" progId="Equation.3">
                  <p:embed/>
                </p:oleObj>
              </mc:Choice>
              <mc:Fallback>
                <p:oleObj r:id="rId10" imgW="35394900" imgH="9944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629150"/>
                        <a:ext cx="20478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36" name="Object 16">
            <a:extLst>
              <a:ext uri="{FF2B5EF4-FFF2-40B4-BE49-F238E27FC236}">
                <a16:creationId xmlns:a16="http://schemas.microsoft.com/office/drawing/2014/main" id="{869DC19C-DEDC-4640-8303-FDAD7131D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0" y="4600575"/>
          <a:ext cx="20859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5991800" imgH="9944100" progId="Equation.3">
                  <p:embed/>
                </p:oleObj>
              </mc:Choice>
              <mc:Fallback>
                <p:oleObj r:id="rId12" imgW="35991800" imgH="9944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600575"/>
                        <a:ext cx="20859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3137" name="Oval 17">
            <a:extLst>
              <a:ext uri="{FF2B5EF4-FFF2-40B4-BE49-F238E27FC236}">
                <a16:creationId xmlns:a16="http://schemas.microsoft.com/office/drawing/2014/main" id="{6409F0E3-3DE7-2E4B-A386-9A47501E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968500"/>
            <a:ext cx="215900" cy="215900"/>
          </a:xfrm>
          <a:prstGeom prst="ellipse">
            <a:avLst/>
          </a:prstGeom>
          <a:solidFill>
            <a:srgbClr val="00CC00"/>
          </a:solidFill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773138" name="Oval 18">
            <a:extLst>
              <a:ext uri="{FF2B5EF4-FFF2-40B4-BE49-F238E27FC236}">
                <a16:creationId xmlns:a16="http://schemas.microsoft.com/office/drawing/2014/main" id="{0950D1E5-348B-3B41-BDF5-F52B172C0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2727325"/>
            <a:ext cx="215900" cy="215900"/>
          </a:xfrm>
          <a:prstGeom prst="ellipse">
            <a:avLst/>
          </a:prstGeom>
          <a:solidFill>
            <a:srgbClr val="00CC00"/>
          </a:solidFill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73139" name="Oval 19">
            <a:extLst>
              <a:ext uri="{FF2B5EF4-FFF2-40B4-BE49-F238E27FC236}">
                <a16:creationId xmlns:a16="http://schemas.microsoft.com/office/drawing/2014/main" id="{81C266F1-2EC6-D44B-BD88-3D6654EA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2346325"/>
            <a:ext cx="215900" cy="2159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73140" name="Line 20">
            <a:extLst>
              <a:ext uri="{FF2B5EF4-FFF2-40B4-BE49-F238E27FC236}">
                <a16:creationId xmlns:a16="http://schemas.microsoft.com/office/drawing/2014/main" id="{9284BC43-1525-9747-825E-98A6580DA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2130425"/>
            <a:ext cx="1152525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773141" name="Object 21">
            <a:extLst>
              <a:ext uri="{FF2B5EF4-FFF2-40B4-BE49-F238E27FC236}">
                <a16:creationId xmlns:a16="http://schemas.microsoft.com/office/drawing/2014/main" id="{13D4EB29-8EAF-D84D-AF7A-F886606E0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2213" y="1857375"/>
          <a:ext cx="3206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94200" imgH="5270500" progId="Equation.3">
                  <p:embed/>
                </p:oleObj>
              </mc:Choice>
              <mc:Fallback>
                <p:oleObj name="Equation" r:id="rId14" imgW="4394200" imgH="52705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1857375"/>
                        <a:ext cx="3206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3142" name="Line 22">
            <a:extLst>
              <a:ext uri="{FF2B5EF4-FFF2-40B4-BE49-F238E27FC236}">
                <a16:creationId xmlns:a16="http://schemas.microsoft.com/office/drawing/2014/main" id="{4B6F4E44-4F9B-9D44-933E-5D092B8BC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2565400"/>
            <a:ext cx="123825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773143" name="Object 23">
            <a:extLst>
              <a:ext uri="{FF2B5EF4-FFF2-40B4-BE49-F238E27FC236}">
                <a16:creationId xmlns:a16="http://schemas.microsoft.com/office/drawing/2014/main" id="{94A74DA5-600E-9748-93C1-A089809B19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2663825"/>
          <a:ext cx="3635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78400" imgH="5270500" progId="Equation.DSMT4">
                  <p:embed/>
                </p:oleObj>
              </mc:Choice>
              <mc:Fallback>
                <p:oleObj name="Equation" r:id="rId16" imgW="4978400" imgH="52705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663825"/>
                        <a:ext cx="36353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2" name="Text Box 24">
            <a:extLst>
              <a:ext uri="{FF2B5EF4-FFF2-40B4-BE49-F238E27FC236}">
                <a16:creationId xmlns:a16="http://schemas.microsoft.com/office/drawing/2014/main" id="{E6BD9EE1-D4E8-6D4B-BEA9-40F068F89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241425"/>
            <a:ext cx="930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600"/>
              <a:t>receptor</a:t>
            </a:r>
          </a:p>
        </p:txBody>
      </p:sp>
      <p:sp>
        <p:nvSpPr>
          <p:cNvPr id="65553" name="Text Box 25">
            <a:extLst>
              <a:ext uri="{FF2B5EF4-FFF2-40B4-BE49-F238E27FC236}">
                <a16:creationId xmlns:a16="http://schemas.microsoft.com/office/drawing/2014/main" id="{E5629CBE-DCF3-D84F-A467-37313EDA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628775"/>
            <a:ext cx="1295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600"/>
              <a:t>      </a:t>
            </a:r>
            <a:r>
              <a:rPr lang="fr-CH" altLang="en-US" sz="1800"/>
              <a:t>source    </a:t>
            </a:r>
            <a:r>
              <a:rPr lang="fr-CH" altLang="en-US" sz="1600"/>
              <a:t>  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232F7A0-A18C-0A46-8243-C87B3FD18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Twisted Wires: Self and Mutual Inductances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77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7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7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7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7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7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7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7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7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7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7" grpId="0" animBg="1"/>
      <p:bldP spid="773138" grpId="0" animBg="1"/>
      <p:bldP spid="7731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>
            <a:extLst>
              <a:ext uri="{FF2B5EF4-FFF2-40B4-BE49-F238E27FC236}">
                <a16:creationId xmlns:a16="http://schemas.microsoft.com/office/drawing/2014/main" id="{CDCDD92D-5573-1249-B9E3-692A8656D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7586" name="Rectangle 4">
            <a:extLst>
              <a:ext uri="{FF2B5EF4-FFF2-40B4-BE49-F238E27FC236}">
                <a16:creationId xmlns:a16="http://schemas.microsoft.com/office/drawing/2014/main" id="{F035D1BE-A60A-E744-81E2-4FAC81EA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775186" name="Picture 18">
            <a:extLst>
              <a:ext uri="{FF2B5EF4-FFF2-40B4-BE49-F238E27FC236}">
                <a16:creationId xmlns:a16="http://schemas.microsoft.com/office/drawing/2014/main" id="{DB502661-40FB-2448-999A-C0CB4893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171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5187" name="Object 19">
            <a:extLst>
              <a:ext uri="{FF2B5EF4-FFF2-40B4-BE49-F238E27FC236}">
                <a16:creationId xmlns:a16="http://schemas.microsoft.com/office/drawing/2014/main" id="{34DCD6D0-C1DA-CB49-AB16-CC1415D129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989138"/>
          <a:ext cx="1944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304800" progId="Equation.DSMT4">
                  <p:embed/>
                </p:oleObj>
              </mc:Choice>
              <mc:Fallback>
                <p:oleObj name="Equation" r:id="rId4" imgW="1066800" imgH="304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89138"/>
                        <a:ext cx="1944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5188" name="Picture 20">
            <a:extLst>
              <a:ext uri="{FF2B5EF4-FFF2-40B4-BE49-F238E27FC236}">
                <a16:creationId xmlns:a16="http://schemas.microsoft.com/office/drawing/2014/main" id="{863FC12C-FC5C-D547-87D9-C278E5BD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57054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5189" name="Picture 21">
            <a:extLst>
              <a:ext uri="{FF2B5EF4-FFF2-40B4-BE49-F238E27FC236}">
                <a16:creationId xmlns:a16="http://schemas.microsoft.com/office/drawing/2014/main" id="{BBE28C51-5791-774B-83E9-508DDF2C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81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itle 1">
            <a:extLst>
              <a:ext uri="{FF2B5EF4-FFF2-40B4-BE49-F238E27FC236}">
                <a16:creationId xmlns:a16="http://schemas.microsoft.com/office/drawing/2014/main" id="{6541FF6F-1438-AA46-89C5-37AC3710D5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18AE2BB-CFAB-E141-984C-F2BDB428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Twisted Wires: Capacitances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5625 -0.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7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75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75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>
            <a:extLst>
              <a:ext uri="{FF2B5EF4-FFF2-40B4-BE49-F238E27FC236}">
                <a16:creationId xmlns:a16="http://schemas.microsoft.com/office/drawing/2014/main" id="{6A8F58BC-5DDB-C04C-BB44-339C03260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69634" name="Rectangle 4">
            <a:extLst>
              <a:ext uri="{FF2B5EF4-FFF2-40B4-BE49-F238E27FC236}">
                <a16:creationId xmlns:a16="http://schemas.microsoft.com/office/drawing/2014/main" id="{ED95F58C-9BFB-DA4F-91BB-82717078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69635" name="Picture 10">
            <a:extLst>
              <a:ext uri="{FF2B5EF4-FFF2-40B4-BE49-F238E27FC236}">
                <a16:creationId xmlns:a16="http://schemas.microsoft.com/office/drawing/2014/main" id="{B5A57B7E-0BFE-D346-B72A-2766C627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81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7227" name="Object 11">
            <a:extLst>
              <a:ext uri="{FF2B5EF4-FFF2-40B4-BE49-F238E27FC236}">
                <a16:creationId xmlns:a16="http://schemas.microsoft.com/office/drawing/2014/main" id="{12232159-46C5-C547-9B86-C75391CF12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648200"/>
          <a:ext cx="7323138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682500" imgH="21653500" progId="Equation.DSMT4">
                  <p:embed/>
                </p:oleObj>
              </mc:Choice>
              <mc:Fallback>
                <p:oleObj name="Equation" r:id="rId4" imgW="126682500" imgH="21653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7323138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itle 1">
            <a:extLst>
              <a:ext uri="{FF2B5EF4-FFF2-40B4-BE49-F238E27FC236}">
                <a16:creationId xmlns:a16="http://schemas.microsoft.com/office/drawing/2014/main" id="{AD71836F-EF24-604B-B013-B7A9E1C4A6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9BFFF78-91BB-2547-A7CA-9CC4A358D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Twisted Wires: Capacitances</a:t>
            </a:r>
          </a:p>
        </p:txBody>
      </p:sp>
      <p:graphicFrame>
        <p:nvGraphicFramePr>
          <p:cNvPr id="69639" name="Object 19">
            <a:extLst>
              <a:ext uri="{FF2B5EF4-FFF2-40B4-BE49-F238E27FC236}">
                <a16:creationId xmlns:a16="http://schemas.microsoft.com/office/drawing/2014/main" id="{CF62C2B0-3759-6A4C-8C18-A0C54C2FB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989138"/>
          <a:ext cx="1944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800" imgH="304800" progId="Equation.DSMT4">
                  <p:embed/>
                </p:oleObj>
              </mc:Choice>
              <mc:Fallback>
                <p:oleObj name="Equation" r:id="rId6" imgW="1066800" imgH="304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89138"/>
                        <a:ext cx="1944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>
            <a:extLst>
              <a:ext uri="{FF2B5EF4-FFF2-40B4-BE49-F238E27FC236}">
                <a16:creationId xmlns:a16="http://schemas.microsoft.com/office/drawing/2014/main" id="{7201E2F0-6B9A-1B4F-9B2A-02E93323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1682" name="Rectangle 4">
            <a:extLst>
              <a:ext uri="{FF2B5EF4-FFF2-40B4-BE49-F238E27FC236}">
                <a16:creationId xmlns:a16="http://schemas.microsoft.com/office/drawing/2014/main" id="{0DD5EE8F-C7E9-A94D-9A72-39C460A3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779272" name="Picture 8">
            <a:extLst>
              <a:ext uri="{FF2B5EF4-FFF2-40B4-BE49-F238E27FC236}">
                <a16:creationId xmlns:a16="http://schemas.microsoft.com/office/drawing/2014/main" id="{D548D9E3-6A4D-1A4A-AE20-A46AA04A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71850"/>
            <a:ext cx="46958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9273" name="Picture 9">
            <a:extLst>
              <a:ext uri="{FF2B5EF4-FFF2-40B4-BE49-F238E27FC236}">
                <a16:creationId xmlns:a16="http://schemas.microsoft.com/office/drawing/2014/main" id="{6F986F2E-3F1C-264D-AE89-C7DE47B30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6213"/>
            <a:ext cx="28956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9274" name="Picture 10">
            <a:extLst>
              <a:ext uri="{FF2B5EF4-FFF2-40B4-BE49-F238E27FC236}">
                <a16:creationId xmlns:a16="http://schemas.microsoft.com/office/drawing/2014/main" id="{C894EB47-4AE3-0845-9151-88406A3A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6213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9275" name="AutoShape 11">
            <a:extLst>
              <a:ext uri="{FF2B5EF4-FFF2-40B4-BE49-F238E27FC236}">
                <a16:creationId xmlns:a16="http://schemas.microsoft.com/office/drawing/2014/main" id="{44D37FB8-7644-AE42-9CAA-96A333BE5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5745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1687" name="Title 1">
            <a:extLst>
              <a:ext uri="{FF2B5EF4-FFF2-40B4-BE49-F238E27FC236}">
                <a16:creationId xmlns:a16="http://schemas.microsoft.com/office/drawing/2014/main" id="{4C32CEA9-D9E5-3E46-BA18-CB4B7C397F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7F9E302-9AC7-434E-AB74-7DA7585B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Twisted Wires: Capacitive and Inductive Coupling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7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7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>
            <a:extLst>
              <a:ext uri="{FF2B5EF4-FFF2-40B4-BE49-F238E27FC236}">
                <a16:creationId xmlns:a16="http://schemas.microsoft.com/office/drawing/2014/main" id="{D76BD3B5-57DD-F448-B208-F411A037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3730" name="Rectangle 4">
            <a:extLst>
              <a:ext uri="{FF2B5EF4-FFF2-40B4-BE49-F238E27FC236}">
                <a16:creationId xmlns:a16="http://schemas.microsoft.com/office/drawing/2014/main" id="{AF5ECFC0-80A5-5149-89A7-03E00CA72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781321" name="Picture 9">
            <a:extLst>
              <a:ext uri="{FF2B5EF4-FFF2-40B4-BE49-F238E27FC236}">
                <a16:creationId xmlns:a16="http://schemas.microsoft.com/office/drawing/2014/main" id="{4EC51ED9-B06A-514B-AC8E-B902B3CA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181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1322" name="Picture 10">
            <a:extLst>
              <a:ext uri="{FF2B5EF4-FFF2-40B4-BE49-F238E27FC236}">
                <a16:creationId xmlns:a16="http://schemas.microsoft.com/office/drawing/2014/main" id="{FD8F0286-33E4-124E-BA61-2F873207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59531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1323" name="Picture 11">
            <a:extLst>
              <a:ext uri="{FF2B5EF4-FFF2-40B4-BE49-F238E27FC236}">
                <a16:creationId xmlns:a16="http://schemas.microsoft.com/office/drawing/2014/main" id="{ABD657DE-71F8-9A4C-9ECA-2474BD38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243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12">
            <a:extLst>
              <a:ext uri="{FF2B5EF4-FFF2-40B4-BE49-F238E27FC236}">
                <a16:creationId xmlns:a16="http://schemas.microsoft.com/office/drawing/2014/main" id="{A30F0DAE-5E5E-6344-B291-0AEAADA7E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484313"/>
            <a:ext cx="1431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800"/>
              <a:t>Receptor line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E3F8058-8C8E-E145-9A63-5E88938FB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an Unbalanced Twisted Pair</a:t>
            </a:r>
          </a:p>
        </p:txBody>
      </p:sp>
      <p:sp>
        <p:nvSpPr>
          <p:cNvPr id="73736" name="Title 1">
            <a:extLst>
              <a:ext uri="{FF2B5EF4-FFF2-40B4-BE49-F238E27FC236}">
                <a16:creationId xmlns:a16="http://schemas.microsoft.com/office/drawing/2014/main" id="{2AB15946-004A-1A48-B520-3F418D9528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2698 -0.2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4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8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8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>
            <a:extLst>
              <a:ext uri="{FF2B5EF4-FFF2-40B4-BE49-F238E27FC236}">
                <a16:creationId xmlns:a16="http://schemas.microsoft.com/office/drawing/2014/main" id="{E23EBF8A-606B-694C-9F19-0F5937EE0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5778" name="Rectangle 4">
            <a:extLst>
              <a:ext uri="{FF2B5EF4-FFF2-40B4-BE49-F238E27FC236}">
                <a16:creationId xmlns:a16="http://schemas.microsoft.com/office/drawing/2014/main" id="{67460396-8754-6749-84FA-E8320A32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75779" name="Picture 9">
            <a:extLst>
              <a:ext uri="{FF2B5EF4-FFF2-40B4-BE49-F238E27FC236}">
                <a16:creationId xmlns:a16="http://schemas.microsoft.com/office/drawing/2014/main" id="{8E57294F-A678-E147-B465-1626E68B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243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80" name="Object 10">
            <a:extLst>
              <a:ext uri="{FF2B5EF4-FFF2-40B4-BE49-F238E27FC236}">
                <a16:creationId xmlns:a16="http://schemas.microsoft.com/office/drawing/2014/main" id="{47B47817-B9C1-6442-806A-DD4CC3D0D6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438400"/>
          <a:ext cx="2790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8272700" imgH="7023100" progId="Equation.3">
                  <p:embed/>
                </p:oleObj>
              </mc:Choice>
              <mc:Fallback>
                <p:oleObj r:id="rId4" imgW="48272700" imgH="7023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2790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371" name="Object 11">
            <a:extLst>
              <a:ext uri="{FF2B5EF4-FFF2-40B4-BE49-F238E27FC236}">
                <a16:creationId xmlns:a16="http://schemas.microsoft.com/office/drawing/2014/main" id="{9DF6D69D-AA60-6C4E-8DCB-0FFB5EA62C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352800"/>
          <a:ext cx="3457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9690000" imgH="9067800" progId="Equation.3">
                  <p:embed/>
                </p:oleObj>
              </mc:Choice>
              <mc:Fallback>
                <p:oleObj r:id="rId6" imgW="59690000" imgH="9067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34575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Text Box 12">
            <a:extLst>
              <a:ext uri="{FF2B5EF4-FFF2-40B4-BE49-F238E27FC236}">
                <a16:creationId xmlns:a16="http://schemas.microsoft.com/office/drawing/2014/main" id="{F5BF5539-7E57-9944-B0D1-122A7AC3F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05000"/>
            <a:ext cx="388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/>
              <a:t>For one period of the </a:t>
            </a:r>
            <a:r>
              <a:rPr lang="fr-CH" altLang="fr-CH" sz="1800"/>
              <a:t>‘</a:t>
            </a:r>
            <a:r>
              <a:rPr lang="fr-CH" altLang="en-US" sz="1800"/>
              <a:t>untwisted</a:t>
            </a:r>
            <a:r>
              <a:rPr lang="fr-CH" altLang="fr-CH" sz="1800"/>
              <a:t>’</a:t>
            </a:r>
            <a:r>
              <a:rPr lang="fr-CH" altLang="en-US" sz="1800"/>
              <a:t> line:</a:t>
            </a:r>
            <a:endParaRPr lang="en-GB" altLang="en-US" sz="1800"/>
          </a:p>
        </p:txBody>
      </p:sp>
      <p:sp>
        <p:nvSpPr>
          <p:cNvPr id="783373" name="Text Box 13">
            <a:extLst>
              <a:ext uri="{FF2B5EF4-FFF2-40B4-BE49-F238E27FC236}">
                <a16:creationId xmlns:a16="http://schemas.microsoft.com/office/drawing/2014/main" id="{050E7CD7-E7E7-584A-93FC-60D79984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/>
              <a:t>For the whole line:</a:t>
            </a:r>
            <a:endParaRPr lang="en-GB" altLang="en-US" sz="1800"/>
          </a:p>
        </p:txBody>
      </p:sp>
      <p:graphicFrame>
        <p:nvGraphicFramePr>
          <p:cNvPr id="783374" name="Object 14">
            <a:extLst>
              <a:ext uri="{FF2B5EF4-FFF2-40B4-BE49-F238E27FC236}">
                <a16:creationId xmlns:a16="http://schemas.microsoft.com/office/drawing/2014/main" id="{82308B9F-D879-3F41-8D88-5DE3A225C0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343400"/>
          <a:ext cx="152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6327100" imgH="7023100" progId="Equation.3">
                  <p:embed/>
                </p:oleObj>
              </mc:Choice>
              <mc:Fallback>
                <p:oleObj r:id="rId8" imgW="26327100" imgH="7023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1524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375" name="Object 15">
            <a:extLst>
              <a:ext uri="{FF2B5EF4-FFF2-40B4-BE49-F238E27FC236}">
                <a16:creationId xmlns:a16="http://schemas.microsoft.com/office/drawing/2014/main" id="{7FD334B1-8E90-FD47-833E-BFFE02FD2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343400"/>
          <a:ext cx="2524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3599100" imgH="7899400" progId="Equation.3">
                  <p:embed/>
                </p:oleObj>
              </mc:Choice>
              <mc:Fallback>
                <p:oleObj r:id="rId10" imgW="43599100" imgH="7899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43400"/>
                        <a:ext cx="25241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3376" name="AutoShape 16">
            <a:extLst>
              <a:ext uri="{FF2B5EF4-FFF2-40B4-BE49-F238E27FC236}">
                <a16:creationId xmlns:a16="http://schemas.microsoft.com/office/drawing/2014/main" id="{3662C64B-283E-4148-A29D-EC17B2BF2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5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83377" name="Object 17">
            <a:extLst>
              <a:ext uri="{FF2B5EF4-FFF2-40B4-BE49-F238E27FC236}">
                <a16:creationId xmlns:a16="http://schemas.microsoft.com/office/drawing/2014/main" id="{4093C69B-B4FC-354A-A56E-8B8DA2EC1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5029200"/>
          <a:ext cx="21812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7744400" imgH="10236200" progId="Equation.3">
                  <p:embed/>
                </p:oleObj>
              </mc:Choice>
              <mc:Fallback>
                <p:oleObj r:id="rId12" imgW="37744400" imgH="10236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21812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3378" name="AutoShape 18">
            <a:extLst>
              <a:ext uri="{FF2B5EF4-FFF2-40B4-BE49-F238E27FC236}">
                <a16:creationId xmlns:a16="http://schemas.microsoft.com/office/drawing/2014/main" id="{47EE7D3F-493B-D24D-9453-F86C391D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257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83379" name="AutoShape 19">
            <a:extLst>
              <a:ext uri="{FF2B5EF4-FFF2-40B4-BE49-F238E27FC236}">
                <a16:creationId xmlns:a16="http://schemas.microsoft.com/office/drawing/2014/main" id="{CABB561A-A5E8-F34D-8787-B7F3EDB65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257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83380" name="Object 20">
            <a:extLst>
              <a:ext uri="{FF2B5EF4-FFF2-40B4-BE49-F238E27FC236}">
                <a16:creationId xmlns:a16="http://schemas.microsoft.com/office/drawing/2014/main" id="{25AE077D-8CAC-8440-A776-5FD25C417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5029200"/>
          <a:ext cx="2924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609500" imgH="10236200" progId="Equation.DSMT4">
                  <p:embed/>
                </p:oleObj>
              </mc:Choice>
              <mc:Fallback>
                <p:oleObj name="Equation" r:id="rId14" imgW="50609500" imgH="10236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9200"/>
                        <a:ext cx="29241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3381" name="Text Box 21">
            <a:extLst>
              <a:ext uri="{FF2B5EF4-FFF2-40B4-BE49-F238E27FC236}">
                <a16:creationId xmlns:a16="http://schemas.microsoft.com/office/drawing/2014/main" id="{8F1BB4C7-FC44-7F4F-B463-EC2ED69A7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943600"/>
            <a:ext cx="10668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600"/>
              <a:t>Weak coupling</a:t>
            </a:r>
            <a:endParaRPr lang="en-GB" altLang="en-US" sz="1600"/>
          </a:p>
        </p:txBody>
      </p:sp>
      <p:sp>
        <p:nvSpPr>
          <p:cNvPr id="783382" name="Line 22">
            <a:extLst>
              <a:ext uri="{FF2B5EF4-FFF2-40B4-BE49-F238E27FC236}">
                <a16:creationId xmlns:a16="http://schemas.microsoft.com/office/drawing/2014/main" id="{5269194F-8D81-AA41-A98C-0FA741798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83383" name="Rectangle 23">
            <a:extLst>
              <a:ext uri="{FF2B5EF4-FFF2-40B4-BE49-F238E27FC236}">
                <a16:creationId xmlns:a16="http://schemas.microsoft.com/office/drawing/2014/main" id="{90B59BB1-B95B-2A4B-B4AE-EBB3B11C7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76800"/>
            <a:ext cx="3124200" cy="914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83384" name="Text Box 24">
            <a:extLst>
              <a:ext uri="{FF2B5EF4-FFF2-40B4-BE49-F238E27FC236}">
                <a16:creationId xmlns:a16="http://schemas.microsoft.com/office/drawing/2014/main" id="{6CFE9B95-0F21-5D40-AD67-A36527BC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943600"/>
            <a:ext cx="18288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600">
                <a:solidFill>
                  <a:srgbClr val="FF0000"/>
                </a:solidFill>
              </a:rPr>
              <a:t>Identical to the untwisted case!</a:t>
            </a:r>
            <a:endParaRPr lang="en-GB" altLang="en-US" sz="1600">
              <a:solidFill>
                <a:srgbClr val="FF0000"/>
              </a:solidFill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4A13D27-B534-4847-B25A-92F4D4A6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an Unbalanced Twisted Pair: Capacitive Coupling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8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8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8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8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8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8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8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8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8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8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78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73" grpId="0"/>
      <p:bldP spid="783376" grpId="0" animBg="1"/>
      <p:bldP spid="783378" grpId="0" animBg="1"/>
      <p:bldP spid="783379" grpId="0" animBg="1"/>
      <p:bldP spid="783381" grpId="0" animBg="1"/>
      <p:bldP spid="783383" grpId="0" animBg="1"/>
      <p:bldP spid="7833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>
            <a:extLst>
              <a:ext uri="{FF2B5EF4-FFF2-40B4-BE49-F238E27FC236}">
                <a16:creationId xmlns:a16="http://schemas.microsoft.com/office/drawing/2014/main" id="{EDC99A27-F31C-6443-A0D8-5F71BAD3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7826" name="Rectangle 4">
            <a:extLst>
              <a:ext uri="{FF2B5EF4-FFF2-40B4-BE49-F238E27FC236}">
                <a16:creationId xmlns:a16="http://schemas.microsoft.com/office/drawing/2014/main" id="{A54B0608-FB71-5F40-B1B5-CE77BEDB1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77827" name="Picture 21">
            <a:extLst>
              <a:ext uri="{FF2B5EF4-FFF2-40B4-BE49-F238E27FC236}">
                <a16:creationId xmlns:a16="http://schemas.microsoft.com/office/drawing/2014/main" id="{D0C4D8C2-26AA-144C-A077-BCE60B56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243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5430" name="Text Box 22">
            <a:extLst>
              <a:ext uri="{FF2B5EF4-FFF2-40B4-BE49-F238E27FC236}">
                <a16:creationId xmlns:a16="http://schemas.microsoft.com/office/drawing/2014/main" id="{CE915B5F-18EE-5B4C-A924-47A85919C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358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/>
              <a:t>Even number of half-twists: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 i="1"/>
              <a:t>Inductive coupling is zero</a:t>
            </a:r>
            <a:endParaRPr lang="en-GB" altLang="en-US" sz="1800" i="1"/>
          </a:p>
        </p:txBody>
      </p:sp>
      <p:sp>
        <p:nvSpPr>
          <p:cNvPr id="785431" name="Text Box 23">
            <a:extLst>
              <a:ext uri="{FF2B5EF4-FFF2-40B4-BE49-F238E27FC236}">
                <a16:creationId xmlns:a16="http://schemas.microsoft.com/office/drawing/2014/main" id="{BA641947-4CFF-2343-AC20-DCF9B8590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90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/>
              <a:t>Odd number:</a:t>
            </a:r>
            <a:endParaRPr lang="en-GB" altLang="en-US" sz="1800"/>
          </a:p>
        </p:txBody>
      </p:sp>
      <p:sp>
        <p:nvSpPr>
          <p:cNvPr id="785432" name="AutoShape 24">
            <a:extLst>
              <a:ext uri="{FF2B5EF4-FFF2-40B4-BE49-F238E27FC236}">
                <a16:creationId xmlns:a16="http://schemas.microsoft.com/office/drawing/2014/main" id="{98AAFD0E-8C6A-694B-A3A2-9C2F4910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102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85433" name="Text Box 25">
            <a:extLst>
              <a:ext uri="{FF2B5EF4-FFF2-40B4-BE49-F238E27FC236}">
                <a16:creationId xmlns:a16="http://schemas.microsoft.com/office/drawing/2014/main" id="{BCD00831-034D-A44D-A958-9460FE20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81600"/>
            <a:ext cx="1066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/>
              <a:t>Weak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en-US" sz="1800"/>
              <a:t>Coupling</a:t>
            </a:r>
            <a:endParaRPr lang="en-GB" altLang="en-US" sz="1800"/>
          </a:p>
        </p:txBody>
      </p:sp>
      <p:graphicFrame>
        <p:nvGraphicFramePr>
          <p:cNvPr id="14" name="Object 26">
            <a:extLst>
              <a:ext uri="{FF2B5EF4-FFF2-40B4-BE49-F238E27FC236}">
                <a16:creationId xmlns:a16="http://schemas.microsoft.com/office/drawing/2014/main" id="{33397AB7-70C3-2D46-BCA9-259881334A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924175"/>
          <a:ext cx="25050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469900" progId="Equation.3">
                  <p:embed/>
                </p:oleObj>
              </mc:Choice>
              <mc:Fallback>
                <p:oleObj name="Equation" r:id="rId4" imgW="1879600" imgH="4699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24175"/>
                        <a:ext cx="25050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7">
            <a:extLst>
              <a:ext uri="{FF2B5EF4-FFF2-40B4-BE49-F238E27FC236}">
                <a16:creationId xmlns:a16="http://schemas.microsoft.com/office/drawing/2014/main" id="{8319BCC4-8A25-B24F-AA6C-ADF372DB75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573463"/>
          <a:ext cx="26400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469900" progId="Equation.3">
                  <p:embed/>
                </p:oleObj>
              </mc:Choice>
              <mc:Fallback>
                <p:oleObj name="Equation" r:id="rId6" imgW="1981200" imgH="4699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73463"/>
                        <a:ext cx="2640012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8">
            <a:extLst>
              <a:ext uri="{FF2B5EF4-FFF2-40B4-BE49-F238E27FC236}">
                <a16:creationId xmlns:a16="http://schemas.microsoft.com/office/drawing/2014/main" id="{6FBD6FE2-BBF7-D34C-881B-B934912E5E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4868863"/>
          <a:ext cx="2981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35200" imgH="469900" progId="Equation.3">
                  <p:embed/>
                </p:oleObj>
              </mc:Choice>
              <mc:Fallback>
                <p:oleObj name="Equation" r:id="rId8" imgW="2235200" imgH="4699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868863"/>
                        <a:ext cx="29813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9">
            <a:extLst>
              <a:ext uri="{FF2B5EF4-FFF2-40B4-BE49-F238E27FC236}">
                <a16:creationId xmlns:a16="http://schemas.microsoft.com/office/drawing/2014/main" id="{FA12E023-1222-2E4C-8BDF-CB1024ACD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5589588"/>
          <a:ext cx="31146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36800" imgH="469900" progId="Equation.DSMT4">
                  <p:embed/>
                </p:oleObj>
              </mc:Choice>
              <mc:Fallback>
                <p:oleObj name="Equation" r:id="rId10" imgW="2336800" imgH="4699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89588"/>
                        <a:ext cx="31146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6" name="Title 1">
            <a:extLst>
              <a:ext uri="{FF2B5EF4-FFF2-40B4-BE49-F238E27FC236}">
                <a16:creationId xmlns:a16="http://schemas.microsoft.com/office/drawing/2014/main" id="{BD2AF183-49BE-6844-A495-D1A6C8F301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B6A6033-BF75-AE46-BA2F-0CD666C25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an Unbalanced Twisted Pair: Inductive Coupling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8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8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8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30" grpId="0"/>
      <p:bldP spid="785431" grpId="0"/>
      <p:bldP spid="785432" grpId="0" animBg="1"/>
      <p:bldP spid="7854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>
            <a:extLst>
              <a:ext uri="{FF2B5EF4-FFF2-40B4-BE49-F238E27FC236}">
                <a16:creationId xmlns:a16="http://schemas.microsoft.com/office/drawing/2014/main" id="{10D76322-1066-5247-BBD2-E9241AA0C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79874" name="Rectangle 4">
            <a:extLst>
              <a:ext uri="{FF2B5EF4-FFF2-40B4-BE49-F238E27FC236}">
                <a16:creationId xmlns:a16="http://schemas.microsoft.com/office/drawing/2014/main" id="{3A633BF3-7ECB-5F45-AF7A-2F8FE534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79875" name="Picture 14">
            <a:extLst>
              <a:ext uri="{FF2B5EF4-FFF2-40B4-BE49-F238E27FC236}">
                <a16:creationId xmlns:a16="http://schemas.microsoft.com/office/drawing/2014/main" id="{7383D3A7-948C-8F4D-9926-A32FC481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49625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15">
            <a:extLst>
              <a:ext uri="{FF2B5EF4-FFF2-40B4-BE49-F238E27FC236}">
                <a16:creationId xmlns:a16="http://schemas.microsoft.com/office/drawing/2014/main" id="{D732B1B9-998D-DD44-AC32-54D6CC0D1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2476500"/>
            <a:ext cx="18097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FF3300"/>
                </a:solidFill>
                <a:latin typeface="Arial" panose="020B0604020202020204" pitchFamily="34" charset="0"/>
              </a:rPr>
              <a:t>Inductive (untwisted)</a:t>
            </a:r>
          </a:p>
        </p:txBody>
      </p:sp>
      <p:sp>
        <p:nvSpPr>
          <p:cNvPr id="79877" name="Text Box 16">
            <a:extLst>
              <a:ext uri="{FF2B5EF4-FFF2-40B4-BE49-F238E27FC236}">
                <a16:creationId xmlns:a16="http://schemas.microsoft.com/office/drawing/2014/main" id="{EFCFBCDF-6437-3949-AA60-E14627A3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3068638"/>
            <a:ext cx="1928813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33CC33"/>
                </a:solidFill>
                <a:latin typeface="Arial" panose="020B0604020202020204" pitchFamily="34" charset="0"/>
              </a:rPr>
              <a:t>Capacitive (untwisted)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33CC33"/>
                </a:solidFill>
                <a:latin typeface="Arial" panose="020B0604020202020204" pitchFamily="34" charset="0"/>
              </a:rPr>
              <a:t>Capacitive (twisted)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40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Text Box 17">
            <a:extLst>
              <a:ext uri="{FF2B5EF4-FFF2-40B4-BE49-F238E27FC236}">
                <a16:creationId xmlns:a16="http://schemas.microsoft.com/office/drawing/2014/main" id="{3B446B1A-3F76-8D40-8E50-3F9C4810B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97425"/>
            <a:ext cx="1612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FF3300"/>
                </a:solidFill>
                <a:latin typeface="Arial" panose="020B0604020202020204" pitchFamily="34" charset="0"/>
              </a:rPr>
              <a:t>Inductive (twisted)</a:t>
            </a:r>
          </a:p>
        </p:txBody>
      </p:sp>
      <p:sp>
        <p:nvSpPr>
          <p:cNvPr id="79879" name="Title 1">
            <a:extLst>
              <a:ext uri="{FF2B5EF4-FFF2-40B4-BE49-F238E27FC236}">
                <a16:creationId xmlns:a16="http://schemas.microsoft.com/office/drawing/2014/main" id="{58F2A93B-0FA4-F143-88A6-1A51296662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470838D-9D27-224E-A086-908EA644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an Unbalanced Twisted Pair: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Predominant Inductive Coupling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>
            <a:extLst>
              <a:ext uri="{FF2B5EF4-FFF2-40B4-BE49-F238E27FC236}">
                <a16:creationId xmlns:a16="http://schemas.microsoft.com/office/drawing/2014/main" id="{551E9066-280C-C346-8701-787451D4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218" name="Rectangle 4">
            <a:extLst>
              <a:ext uri="{FF2B5EF4-FFF2-40B4-BE49-F238E27FC236}">
                <a16:creationId xmlns:a16="http://schemas.microsoft.com/office/drawing/2014/main" id="{F0312F44-FD7F-7143-9867-A0EE9B04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09335A7F-1A4C-FB47-A646-95613221B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506663"/>
            <a:ext cx="1444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C6FE2C7-16C9-E247-9C58-7E3A69E81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General Methods of Reducing Low-Frequency Interference: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Use of Shielded Wires</a:t>
            </a: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20ED76E5-81CF-1440-A991-4C1535EAF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0833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>
            <a:extLst>
              <a:ext uri="{FF2B5EF4-FFF2-40B4-BE49-F238E27FC236}">
                <a16:creationId xmlns:a16="http://schemas.microsoft.com/office/drawing/2014/main" id="{1DE06EDB-06E8-6440-87AA-2BFC17365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149725"/>
            <a:ext cx="5508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9">
            <a:extLst>
              <a:ext uri="{FF2B5EF4-FFF2-40B4-BE49-F238E27FC236}">
                <a16:creationId xmlns:a16="http://schemas.microsoft.com/office/drawing/2014/main" id="{C51D8A47-3259-1B40-9942-F6B6AE50D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5181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3">
            <a:extLst>
              <a:ext uri="{FF2B5EF4-FFF2-40B4-BE49-F238E27FC236}">
                <a16:creationId xmlns:a16="http://schemas.microsoft.com/office/drawing/2014/main" id="{E4E0A006-6E8C-5B46-8522-1CFC7A43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998EB148-0CEC-1449-9A5C-5BA309FF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81924" name="Text Box 6">
            <a:extLst>
              <a:ext uri="{FF2B5EF4-FFF2-40B4-BE49-F238E27FC236}">
                <a16:creationId xmlns:a16="http://schemas.microsoft.com/office/drawing/2014/main" id="{CA2A184A-4DD8-784B-9C00-B84A05FD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221163"/>
            <a:ext cx="18097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FF3300"/>
                </a:solidFill>
                <a:latin typeface="Arial" panose="020B0604020202020204" pitchFamily="34" charset="0"/>
              </a:rPr>
              <a:t>Inductive (untwisted)</a:t>
            </a:r>
          </a:p>
        </p:txBody>
      </p:sp>
      <p:sp>
        <p:nvSpPr>
          <p:cNvPr id="81925" name="Text Box 7">
            <a:extLst>
              <a:ext uri="{FF2B5EF4-FFF2-40B4-BE49-F238E27FC236}">
                <a16:creationId xmlns:a16="http://schemas.microsoft.com/office/drawing/2014/main" id="{26CA6CF5-60D8-8C4B-AAC7-A2DABC8B435C}"/>
              </a:ext>
            </a:extLst>
          </p:cNvPr>
          <p:cNvSpPr txBox="1">
            <a:spLocks noChangeArrowheads="1"/>
          </p:cNvSpPr>
          <p:nvPr/>
        </p:nvSpPr>
        <p:spPr bwMode="auto">
          <a:xfrm rot="-1543987">
            <a:off x="2987675" y="2205038"/>
            <a:ext cx="2160588" cy="942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33CC33"/>
                </a:solidFill>
                <a:latin typeface="Arial" panose="020B0604020202020204" pitchFamily="34" charset="0"/>
              </a:rPr>
              <a:t>Capacitive (untwisted)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33CC33"/>
                </a:solidFill>
                <a:latin typeface="Arial" panose="020B0604020202020204" pitchFamily="34" charset="0"/>
              </a:rPr>
              <a:t>Capacitive (twisted)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40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40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81926" name="Text Box 8">
            <a:extLst>
              <a:ext uri="{FF2B5EF4-FFF2-40B4-BE49-F238E27FC236}">
                <a16:creationId xmlns:a16="http://schemas.microsoft.com/office/drawing/2014/main" id="{C824FBCF-A9F0-8B41-B35E-AD5C5405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157788"/>
            <a:ext cx="1612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FF3300"/>
                </a:solidFill>
                <a:latin typeface="Arial" panose="020B0604020202020204" pitchFamily="34" charset="0"/>
              </a:rPr>
              <a:t>Inductive (twisted)</a:t>
            </a:r>
          </a:p>
        </p:txBody>
      </p:sp>
      <p:sp>
        <p:nvSpPr>
          <p:cNvPr id="81927" name="Title 1">
            <a:extLst>
              <a:ext uri="{FF2B5EF4-FFF2-40B4-BE49-F238E27FC236}">
                <a16:creationId xmlns:a16="http://schemas.microsoft.com/office/drawing/2014/main" id="{97501C8A-8D0A-9F43-8603-6C4DDA2DD5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49C2A54-AE37-0043-B3BF-2217C5E6E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an Unbalanced Twisted Pair: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Predominant Capacitive Coupling</a:t>
            </a:r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>
            <a:extLst>
              <a:ext uri="{FF2B5EF4-FFF2-40B4-BE49-F238E27FC236}">
                <a16:creationId xmlns:a16="http://schemas.microsoft.com/office/drawing/2014/main" id="{1F849927-1710-C549-A3D5-55E039E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83970" name="Rectangle 4">
            <a:extLst>
              <a:ext uri="{FF2B5EF4-FFF2-40B4-BE49-F238E27FC236}">
                <a16:creationId xmlns:a16="http://schemas.microsoft.com/office/drawing/2014/main" id="{4B16A3C4-ED32-2945-8F52-51069170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83971" name="Picture 9">
            <a:extLst>
              <a:ext uri="{FF2B5EF4-FFF2-40B4-BE49-F238E27FC236}">
                <a16:creationId xmlns:a16="http://schemas.microsoft.com/office/drawing/2014/main" id="{DE9E3EED-9AC9-744E-8BF0-E0046D1F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25538"/>
            <a:ext cx="5915025" cy="217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1562" name="Picture 10">
            <a:extLst>
              <a:ext uri="{FF2B5EF4-FFF2-40B4-BE49-F238E27FC236}">
                <a16:creationId xmlns:a16="http://schemas.microsoft.com/office/drawing/2014/main" id="{B57BC00F-3712-9E49-97F7-0B2C5B0A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35338"/>
            <a:ext cx="6276975" cy="3152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itle 1">
            <a:extLst>
              <a:ext uri="{FF2B5EF4-FFF2-40B4-BE49-F238E27FC236}">
                <a16:creationId xmlns:a16="http://schemas.microsoft.com/office/drawing/2014/main" id="{128DD3EB-6002-0D41-94F2-324C8A85B0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725CBE-9053-EA48-A6B4-13D76B6C7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 Balanced Twisted Pair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>
            <a:extLst>
              <a:ext uri="{FF2B5EF4-FFF2-40B4-BE49-F238E27FC236}">
                <a16:creationId xmlns:a16="http://schemas.microsoft.com/office/drawing/2014/main" id="{DCECAFF6-A741-294D-B258-D7E7A79A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86018" name="Rectangle 4">
            <a:extLst>
              <a:ext uri="{FF2B5EF4-FFF2-40B4-BE49-F238E27FC236}">
                <a16:creationId xmlns:a16="http://schemas.microsoft.com/office/drawing/2014/main" id="{9EAA689F-A5D5-3B43-93C9-EAA02C92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86019" name="Picture 7">
            <a:extLst>
              <a:ext uri="{FF2B5EF4-FFF2-40B4-BE49-F238E27FC236}">
                <a16:creationId xmlns:a16="http://schemas.microsoft.com/office/drawing/2014/main" id="{C404ED20-DAC1-2645-B8D3-37B632413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962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8">
            <a:extLst>
              <a:ext uri="{FF2B5EF4-FFF2-40B4-BE49-F238E27FC236}">
                <a16:creationId xmlns:a16="http://schemas.microsoft.com/office/drawing/2014/main" id="{6DF41994-6702-E04E-86F4-7957B27F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5057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itle 1">
            <a:extLst>
              <a:ext uri="{FF2B5EF4-FFF2-40B4-BE49-F238E27FC236}">
                <a16:creationId xmlns:a16="http://schemas.microsoft.com/office/drawing/2014/main" id="{B2372B3F-7091-DA4C-B25A-8F76D3863E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FED70E8-2EBC-C842-9DCF-EBD3299F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 Balanced Twisted Pair</a:t>
            </a:r>
          </a:p>
        </p:txBody>
      </p:sp>
    </p:spTree>
  </p:cSld>
  <p:clrMapOvr>
    <a:masterClrMapping/>
  </p:clrMapOvr>
  <p:transition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>
            <a:extLst>
              <a:ext uri="{FF2B5EF4-FFF2-40B4-BE49-F238E27FC236}">
                <a16:creationId xmlns:a16="http://schemas.microsoft.com/office/drawing/2014/main" id="{F02201C0-9FAE-C740-96D4-1AF87593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88066" name="Rectangle 4">
            <a:extLst>
              <a:ext uri="{FF2B5EF4-FFF2-40B4-BE49-F238E27FC236}">
                <a16:creationId xmlns:a16="http://schemas.microsoft.com/office/drawing/2014/main" id="{43EEF520-BDAB-D344-837E-F12E89F52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88067" name="Rectangle 7">
            <a:extLst>
              <a:ext uri="{FF2B5EF4-FFF2-40B4-BE49-F238E27FC236}">
                <a16:creationId xmlns:a16="http://schemas.microsoft.com/office/drawing/2014/main" id="{6620339E-3F2B-8342-AC62-B5BFA9DE9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24863" cy="5183187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inductive coupling is unchanged from the unbalanced case.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However, because of the balanced loads, the capacitive coupling contributions cancel out.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Thus, the effect of balancing is to eliminate the capacitive coupling contribution.</a:t>
            </a:r>
            <a:r>
              <a:rPr lang="fr-CH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8068" name="Title 1">
            <a:extLst>
              <a:ext uri="{FF2B5EF4-FFF2-40B4-BE49-F238E27FC236}">
                <a16:creationId xmlns:a16="http://schemas.microsoft.com/office/drawing/2014/main" id="{84AEAFD9-6175-624F-93E8-4B03A4A9DA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656D75-1629-6546-96CB-C545F331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 Balanced Twisted Pair</a:t>
            </a:r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>
            <a:extLst>
              <a:ext uri="{FF2B5EF4-FFF2-40B4-BE49-F238E27FC236}">
                <a16:creationId xmlns:a16="http://schemas.microsoft.com/office/drawing/2014/main" id="{581F82F5-788E-E34E-B774-2828090C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pic>
        <p:nvPicPr>
          <p:cNvPr id="90114" name="Picture 8">
            <a:extLst>
              <a:ext uri="{FF2B5EF4-FFF2-40B4-BE49-F238E27FC236}">
                <a16:creationId xmlns:a16="http://schemas.microsoft.com/office/drawing/2014/main" id="{F4FD0C44-23A0-C746-90F8-2AEB2E1F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181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9">
            <a:extLst>
              <a:ext uri="{FF2B5EF4-FFF2-40B4-BE49-F238E27FC236}">
                <a16:creationId xmlns:a16="http://schemas.microsoft.com/office/drawing/2014/main" id="{27C5EBA8-29B8-B740-89FB-20AD112BC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206875"/>
            <a:ext cx="287972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FF3300"/>
                </a:solidFill>
                <a:latin typeface="Arial" panose="020B0604020202020204" pitchFamily="34" charset="0"/>
              </a:rPr>
              <a:t>Inductive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FF3300"/>
                </a:solidFill>
                <a:latin typeface="Arial" panose="020B0604020202020204" pitchFamily="34" charset="0"/>
              </a:rPr>
              <a:t>(balanced, unbalanced)</a:t>
            </a:r>
          </a:p>
        </p:txBody>
      </p:sp>
      <p:sp>
        <p:nvSpPr>
          <p:cNvPr id="90116" name="Text Box 10">
            <a:extLst>
              <a:ext uri="{FF2B5EF4-FFF2-40B4-BE49-F238E27FC236}">
                <a16:creationId xmlns:a16="http://schemas.microsoft.com/office/drawing/2014/main" id="{CE51D48A-FA8D-4541-AAC0-AB0789B4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133600"/>
            <a:ext cx="2808287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33CC33"/>
                </a:solidFill>
                <a:latin typeface="Arial" panose="020B0604020202020204" pitchFamily="34" charset="0"/>
              </a:rPr>
              <a:t>Capacitive (twisted unbalanced)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40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Text Box 11">
            <a:extLst>
              <a:ext uri="{FF2B5EF4-FFF2-40B4-BE49-F238E27FC236}">
                <a16:creationId xmlns:a16="http://schemas.microsoft.com/office/drawing/2014/main" id="{90B7F042-B998-884C-86BB-3978EE26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084763"/>
            <a:ext cx="2663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1400">
                <a:solidFill>
                  <a:srgbClr val="33CC33"/>
                </a:solidFill>
                <a:latin typeface="Arial" panose="020B0604020202020204" pitchFamily="34" charset="0"/>
              </a:rPr>
              <a:t>Capacitive (twisted balanced)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2CDD02-3A86-CC4F-B0D2-4AD36B53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a Balanced Twisted Pair: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Predominant Capacitive Coupling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>
            <a:extLst>
              <a:ext uri="{FF2B5EF4-FFF2-40B4-BE49-F238E27FC236}">
                <a16:creationId xmlns:a16="http://schemas.microsoft.com/office/drawing/2014/main" id="{157F84DD-9098-0E4B-B3ED-E04776AA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412875"/>
            <a:ext cx="4351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3">
            <a:extLst>
              <a:ext uri="{FF2B5EF4-FFF2-40B4-BE49-F238E27FC236}">
                <a16:creationId xmlns:a16="http://schemas.microsoft.com/office/drawing/2014/main" id="{EA8DB564-0842-8848-97B4-5C6DFFA32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849790B3-B50E-8A46-8E7B-90B335942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31AFDE4A-05A2-984D-8B9D-C052D5E6A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506663"/>
            <a:ext cx="1444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0D8C99B-A08D-4A49-8700-976AFC150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Per-Unit-Length Parameters: Inductances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570831-A1AE-E640-B493-AADA18BB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8563"/>
            <a:ext cx="84248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00"/>
              <a:t>Self-inductance of the generator circuit: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Similarly, the self-inductance of the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       shield – ground plane circuit: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      where </a:t>
            </a:r>
            <a:r>
              <a:rPr lang="en-US" altLang="en-US" sz="1800" i="1"/>
              <a:t>r</a:t>
            </a:r>
            <a:r>
              <a:rPr lang="en-US" altLang="en-US" sz="1800" baseline="-25000"/>
              <a:t>sh</a:t>
            </a:r>
            <a:r>
              <a:rPr lang="en-US" altLang="en-US" sz="1800"/>
              <a:t> is the shield inner radius and </a:t>
            </a:r>
            <a:r>
              <a:rPr lang="en-US" altLang="en-US" sz="1800" i="1"/>
              <a:t>t</a:t>
            </a:r>
            <a:r>
              <a:rPr lang="en-US" altLang="en-US" sz="1800" baseline="-25000"/>
              <a:t>sh</a:t>
            </a:r>
            <a:r>
              <a:rPr lang="en-US" altLang="en-US" sz="1800"/>
              <a:t> is the shield thickness.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/>
            <a:r>
              <a:rPr lang="en-US" altLang="en-US" sz="1800"/>
              <a:t>The self-inductance of the receptor circuit is computed as the self-inductance of a wire above ground (the receptor voltage is defined between the receptor wire and the ground plane and the receptor current returns through the ground plane):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4FD96F-8E89-FA45-9C4C-ADD1C2FE9D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1773238"/>
          <a:ext cx="1485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600" imgH="419100" progId="Equation.DSMT4">
                  <p:embed/>
                </p:oleObj>
              </mc:Choice>
              <mc:Fallback>
                <p:oleObj name="Equation" r:id="rId4" imgW="9906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73238"/>
                        <a:ext cx="14859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D57AFB-6BAF-0449-8C9D-1083818638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3357563"/>
          <a:ext cx="1676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600" imgH="419100" progId="Equation.3">
                  <p:embed/>
                </p:oleObj>
              </mc:Choice>
              <mc:Fallback>
                <p:oleObj name="Equation" r:id="rId6" imgW="11176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57563"/>
                        <a:ext cx="1676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B4A7C46-129F-AD4C-8162-A7DCA69C7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5949950"/>
          <a:ext cx="14668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900" imgH="419100" progId="Equation.DSMT4">
                  <p:embed/>
                </p:oleObj>
              </mc:Choice>
              <mc:Fallback>
                <p:oleObj name="Equation" r:id="rId8" imgW="9779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949950"/>
                        <a:ext cx="14668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>
            <a:extLst>
              <a:ext uri="{FF2B5EF4-FFF2-40B4-BE49-F238E27FC236}">
                <a16:creationId xmlns:a16="http://schemas.microsoft.com/office/drawing/2014/main" id="{3C072554-CBC0-3646-B417-2939C14D9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412875"/>
            <a:ext cx="4351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3">
            <a:extLst>
              <a:ext uri="{FF2B5EF4-FFF2-40B4-BE49-F238E27FC236}">
                <a16:creationId xmlns:a16="http://schemas.microsoft.com/office/drawing/2014/main" id="{40557BF6-517F-F549-88AF-C58A1C91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1D9EFB40-0948-C24B-81C9-8A4F0BC16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E9BAA656-6942-B247-A606-A88896E01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506663"/>
            <a:ext cx="1444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41EADBA-E87A-CC48-8B50-5BC781CB0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Per-Unit-Length Parameters: Inductances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7C3F1D-F6DF-6742-8F22-3D9EB8A61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8563"/>
            <a:ext cx="84248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00"/>
              <a:t>The mutual inductance between the generator wire and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	the shield </a:t>
            </a:r>
            <a:r>
              <a:rPr lang="en-US" altLang="en-US" sz="1800" i="1"/>
              <a:t>L</a:t>
            </a:r>
            <a:r>
              <a:rPr lang="en-US" altLang="fr-CH" sz="1800"/>
              <a:t>’</a:t>
            </a:r>
            <a:r>
              <a:rPr lang="en-US" altLang="ja-JP" sz="1800" baseline="-25000"/>
              <a:t>GS</a:t>
            </a:r>
            <a:r>
              <a:rPr lang="en-US" altLang="ja-JP" sz="1800"/>
              <a:t> and that between the generator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	wire and the receptor wire </a:t>
            </a:r>
            <a:r>
              <a:rPr lang="en-US" altLang="en-US" sz="1800" i="1"/>
              <a:t>L</a:t>
            </a:r>
            <a:r>
              <a:rPr lang="en-US" altLang="fr-CH" sz="1800"/>
              <a:t>’</a:t>
            </a:r>
            <a:r>
              <a:rPr lang="en-US" altLang="ja-JP" sz="1800" baseline="-25000"/>
              <a:t>GR</a:t>
            </a:r>
            <a:r>
              <a:rPr lang="en-US" altLang="ja-JP" sz="1800"/>
              <a:t> are given by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	In order for these to be equal, we assume that the shield and generator wire are widely separated, which is implicit in all these results.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/>
            <a:r>
              <a:rPr lang="en-US" altLang="en-US" sz="1800"/>
              <a:t>The mutual inductance between the shield and receptor wire circuit is: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600" i="1"/>
              <a:t>Hence, the mutual inductance between the receptor wire – ground plane circuit and the shield – ground plane circuit L</a:t>
            </a:r>
            <a:r>
              <a:rPr lang="en-US" altLang="fr-CH" sz="1600"/>
              <a:t>’</a:t>
            </a:r>
            <a:r>
              <a:rPr lang="en-US" altLang="ja-JP" sz="1600" baseline="-25000"/>
              <a:t>RS</a:t>
            </a:r>
            <a:r>
              <a:rPr lang="en-US" altLang="ja-JP" sz="1600" i="1"/>
              <a:t>  is identical to the self-inductance of the shield-ground plane circuit L</a:t>
            </a:r>
            <a:r>
              <a:rPr lang="en-US" altLang="fr-CH" sz="1600"/>
              <a:t>’</a:t>
            </a:r>
            <a:r>
              <a:rPr lang="en-US" altLang="ja-JP" sz="1600" baseline="-25000"/>
              <a:t>S</a:t>
            </a:r>
            <a:r>
              <a:rPr lang="en-US" altLang="ja-JP" sz="1600" i="1"/>
              <a:t>.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 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61E20AD-D3E5-1D49-A2C4-C8F78EF9B9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420938"/>
          <a:ext cx="1962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622300" progId="Equation.DSMT4">
                  <p:embed/>
                </p:oleObj>
              </mc:Choice>
              <mc:Fallback>
                <p:oleObj name="Equation" r:id="rId4" imgW="1308100" imgH="622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938"/>
                        <a:ext cx="19621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8792-DEA5-6A4F-AA43-29E564FAF2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338" y="4932363"/>
          <a:ext cx="17716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1100" imgH="635000" progId="Equation.3">
                  <p:embed/>
                </p:oleObj>
              </mc:Choice>
              <mc:Fallback>
                <p:oleObj name="Equation" r:id="rId6" imgW="1181100" imgH="63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932363"/>
                        <a:ext cx="17716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AE0B28-437C-6440-8D34-7837E2F4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13325"/>
            <a:ext cx="3908425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This result deserves further explanation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See next slide.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2CF37BB6-17AD-E846-8B40-47851F947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229225"/>
            <a:ext cx="576262" cy="215900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>
            <a:extLst>
              <a:ext uri="{FF2B5EF4-FFF2-40B4-BE49-F238E27FC236}">
                <a16:creationId xmlns:a16="http://schemas.microsoft.com/office/drawing/2014/main" id="{3C978D6D-DAC0-2342-A690-C9887BF4C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3947C0F1-E495-7B4C-92B0-E83EA62F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78555CD-5869-7244-A511-436FD1EB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Per-Unit-Length Parameters: Inductances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2BB0A2-3265-C443-93FF-D007A7E0E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504031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391D885-221D-9241-9C9C-D247569A9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2492375"/>
          <a:ext cx="72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492375"/>
                        <a:ext cx="7239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AAEC934-50B7-0341-9B8F-65138A78C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076700"/>
            <a:ext cx="43942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7D09D62-3F11-7E44-8AAC-CABD099DD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5229225"/>
          <a:ext cx="7810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700" imgH="393700" progId="Equation.DSMT4">
                  <p:embed/>
                </p:oleObj>
              </mc:Choice>
              <mc:Fallback>
                <p:oleObj name="Equation" r:id="rId7" imgW="5207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229225"/>
                        <a:ext cx="7810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AB62E03-F358-284E-B233-75B19151F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716338"/>
            <a:ext cx="4175125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Because all the flux produced by the shield current encircles the center conductor, the flux in these two equations is the same.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C377AB-BFB4-514C-9F14-FDCB404BAC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4888" y="4652963"/>
            <a:ext cx="431800" cy="5762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762AC0-FFE9-3A43-8233-6F40A0A987F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11863" y="3068638"/>
            <a:ext cx="423862" cy="5842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C9F954B8-E05E-054E-B304-F9A6738D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7410" name="Rectangle 4">
            <a:extLst>
              <a:ext uri="{FF2B5EF4-FFF2-40B4-BE49-F238E27FC236}">
                <a16:creationId xmlns:a16="http://schemas.microsoft.com/office/drawing/2014/main" id="{F659DE1E-E96A-E74C-92BF-F7B0196A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B0529CF3-EE9E-FC4A-A95A-41B27918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506663"/>
            <a:ext cx="1444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64E7F4-32CB-5244-B7E9-4FC09EF2A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Per-Unit-Length Parameters: Capacitances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C679D7-9DD9-B041-A306-7A7F3536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8563"/>
            <a:ext cx="4608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00"/>
              <a:t>The capacitances can be obtained through the use of the reciprocal relationship between inductance and capacitance matrices. The medium interior to the shield can have a dielectric ε</a:t>
            </a:r>
            <a:r>
              <a:rPr lang="en-US" altLang="en-US" sz="1800" baseline="-25000"/>
              <a:t>r</a:t>
            </a:r>
            <a:r>
              <a:rPr lang="en-US" altLang="en-US" sz="1800"/>
              <a:t>≠1  , whereas the medium outside is assumed to be free space.</a:t>
            </a:r>
          </a:p>
          <a:p>
            <a:pPr eaLnBrk="1" hangingPunct="1"/>
            <a:r>
              <a:rPr lang="en-US" altLang="en-US" sz="1800"/>
              <a:t>The capacitance between the shield and receptor wire is the same as for a coaxial cable: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DE5CA0-BBDF-8A47-9F57-C9D22C471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75" y="4159250"/>
          <a:ext cx="12382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" imgH="596900" progId="Equation.3">
                  <p:embed/>
                </p:oleObj>
              </mc:Choice>
              <mc:Fallback>
                <p:oleObj name="Equation" r:id="rId3" imgW="825500" imgH="596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4159250"/>
                        <a:ext cx="12382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2">
            <a:extLst>
              <a:ext uri="{FF2B5EF4-FFF2-40B4-BE49-F238E27FC236}">
                <a16:creationId xmlns:a16="http://schemas.microsoft.com/office/drawing/2014/main" id="{E6AF81B8-4997-5E46-8715-2196BECAD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41402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3">
            <a:extLst>
              <a:ext uri="{FF2B5EF4-FFF2-40B4-BE49-F238E27FC236}">
                <a16:creationId xmlns:a16="http://schemas.microsoft.com/office/drawing/2014/main" id="{D9C93770-A96A-E944-8F5C-A8D6081D5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157788"/>
            <a:ext cx="8640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/>
              <a:t>The other capacitances can be found using the reciprocal relationship for conductors in a homogeneous medium by considering only the generator wire and the shield</a:t>
            </a:r>
          </a:p>
        </p:txBody>
      </p:sp>
      <p:graphicFrame>
        <p:nvGraphicFramePr>
          <p:cNvPr id="17417" name="Object 5">
            <a:extLst>
              <a:ext uri="{FF2B5EF4-FFF2-40B4-BE49-F238E27FC236}">
                <a16:creationId xmlns:a16="http://schemas.microsoft.com/office/drawing/2014/main" id="{7D10BB4E-A824-274E-91B0-55B0FF0C1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438" y="5911850"/>
          <a:ext cx="41783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700" imgH="558800" progId="Equation.3">
                  <p:embed/>
                </p:oleObj>
              </mc:Choice>
              <mc:Fallback>
                <p:oleObj name="Equation" r:id="rId6" imgW="26797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5911850"/>
                        <a:ext cx="41783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Box 6">
            <a:extLst>
              <a:ext uri="{FF2B5EF4-FFF2-40B4-BE49-F238E27FC236}">
                <a16:creationId xmlns:a16="http://schemas.microsoft.com/office/drawing/2014/main" id="{08E7F6A0-0D0D-6640-8FE1-4027C9217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484313"/>
            <a:ext cx="223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CH" sz="1200"/>
              <a:t>‘</a:t>
            </a:r>
            <a:endParaRPr lang="en-US" altLang="en-US" sz="1200"/>
          </a:p>
        </p:txBody>
      </p:sp>
      <p:sp>
        <p:nvSpPr>
          <p:cNvPr id="17419" name="TextBox 14">
            <a:extLst>
              <a:ext uri="{FF2B5EF4-FFF2-40B4-BE49-F238E27FC236}">
                <a16:creationId xmlns:a16="http://schemas.microsoft.com/office/drawing/2014/main" id="{96E7D130-7BE1-FC44-BC06-1A374546A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0716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CH" sz="1200"/>
              <a:t>‘</a:t>
            </a:r>
            <a:endParaRPr lang="en-US" altLang="en-US" sz="1200"/>
          </a:p>
        </p:txBody>
      </p:sp>
      <p:sp>
        <p:nvSpPr>
          <p:cNvPr id="17420" name="TextBox 15">
            <a:extLst>
              <a:ext uri="{FF2B5EF4-FFF2-40B4-BE49-F238E27FC236}">
                <a16:creationId xmlns:a16="http://schemas.microsoft.com/office/drawing/2014/main" id="{1D168A80-080C-CF43-A5BA-4B0A1721B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935288"/>
            <a:ext cx="222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CH" sz="1200"/>
              <a:t>‘</a:t>
            </a:r>
            <a:endParaRPr lang="en-US" altLang="en-US" sz="1200"/>
          </a:p>
        </p:txBody>
      </p:sp>
      <p:sp>
        <p:nvSpPr>
          <p:cNvPr id="17421" name="TextBox 16">
            <a:extLst>
              <a:ext uri="{FF2B5EF4-FFF2-40B4-BE49-F238E27FC236}">
                <a16:creationId xmlns:a16="http://schemas.microsoft.com/office/drawing/2014/main" id="{033EC9F7-67EA-0640-A004-A7BEDA111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2924175"/>
            <a:ext cx="223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CH" sz="1200"/>
              <a:t>‘</a:t>
            </a:r>
            <a:endParaRPr lang="en-US" altLang="en-US" sz="1200"/>
          </a:p>
        </p:txBody>
      </p:sp>
      <p:sp>
        <p:nvSpPr>
          <p:cNvPr id="17422" name="TextBox 17">
            <a:extLst>
              <a:ext uri="{FF2B5EF4-FFF2-40B4-BE49-F238E27FC236}">
                <a16:creationId xmlns:a16="http://schemas.microsoft.com/office/drawing/2014/main" id="{AE8ACCC6-B5B6-3047-A2AA-64BFB49F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924175"/>
            <a:ext cx="22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CH" sz="1200"/>
              <a:t>‘</a:t>
            </a:r>
            <a:endParaRPr lang="en-US" altLang="en-US" sz="1200"/>
          </a:p>
        </p:txBody>
      </p:sp>
      <p:sp>
        <p:nvSpPr>
          <p:cNvPr id="17423" name="TextBox 18">
            <a:extLst>
              <a:ext uri="{FF2B5EF4-FFF2-40B4-BE49-F238E27FC236}">
                <a16:creationId xmlns:a16="http://schemas.microsoft.com/office/drawing/2014/main" id="{BED9B738-D061-FD42-8CF0-D27D5362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2127250"/>
            <a:ext cx="222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CH" sz="1200"/>
              <a:t>‘</a:t>
            </a:r>
            <a:endParaRPr lang="en-US" altLang="en-US" sz="12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>
            <a:extLst>
              <a:ext uri="{FF2B5EF4-FFF2-40B4-BE49-F238E27FC236}">
                <a16:creationId xmlns:a16="http://schemas.microsoft.com/office/drawing/2014/main" id="{C544E37D-5C9E-BF49-B289-08407D103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9458" name="Rectangle 4">
            <a:extLst>
              <a:ext uri="{FF2B5EF4-FFF2-40B4-BE49-F238E27FC236}">
                <a16:creationId xmlns:a16="http://schemas.microsoft.com/office/drawing/2014/main" id="{01DAAD04-0331-4D4A-A115-CCE14281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D5E82BB-2837-4347-805E-7D66BD613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8563"/>
            <a:ext cx="8424863" cy="790575"/>
          </a:xfrm>
          <a:noFill/>
        </p:spPr>
        <p:txBody>
          <a:bodyPr/>
          <a:lstStyle/>
          <a:p>
            <a:pPr eaLnBrk="1" hangingPunct="1"/>
            <a:r>
              <a:rPr lang="en-US" altLang="en-US" sz="1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Let us consider first the capacitive coupling. We have retained only the mutual capacitance and ignored the self capacitances.</a:t>
            </a:r>
          </a:p>
          <a:p>
            <a:pPr eaLnBrk="1" hangingPunct="1"/>
            <a:r>
              <a:rPr lang="en-US" altLang="en-US" sz="1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induced voltage is given by</a:t>
            </a:r>
          </a:p>
          <a:p>
            <a:pPr eaLnBrk="1" hangingPunct="1"/>
            <a:endParaRPr lang="en-US" altLang="en-US" sz="1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en-US" altLang="en-US" sz="1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en-US" altLang="en-US" sz="1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1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ω</a:t>
            </a:r>
            <a:r>
              <a:rPr lang="en-US" altLang="en-US" sz="18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en-US" sz="1800" baseline="-25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</a:t>
            </a:r>
            <a:r>
              <a:rPr lang="en-US" altLang="en-US" sz="18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Z</a:t>
            </a:r>
            <a:r>
              <a:rPr lang="en-US" altLang="en-US" sz="1800" baseline="-25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ab</a:t>
            </a:r>
            <a:r>
              <a:rPr lang="en-US" altLang="en-US" sz="1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&lt;&lt;1, we will have</a:t>
            </a:r>
          </a:p>
          <a:p>
            <a:pPr eaLnBrk="1" hangingPunct="1"/>
            <a:endParaRPr lang="en-US" altLang="en-US" sz="1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9460" name="Rectangle 8">
            <a:extLst>
              <a:ext uri="{FF2B5EF4-FFF2-40B4-BE49-F238E27FC236}">
                <a16:creationId xmlns:a16="http://schemas.microsoft.com/office/drawing/2014/main" id="{0606701C-DD7F-0D44-BC46-F78B2ED7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413" y="2860675"/>
            <a:ext cx="144462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38321" name="Object 17">
            <a:extLst>
              <a:ext uri="{FF2B5EF4-FFF2-40B4-BE49-F238E27FC236}">
                <a16:creationId xmlns:a16="http://schemas.microsoft.com/office/drawing/2014/main" id="{AE98D3F0-A11C-9D4E-8F00-C1D210B14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975" y="2232025"/>
          <a:ext cx="1989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393700" progId="Equation.DSMT4">
                  <p:embed/>
                </p:oleObj>
              </mc:Choice>
              <mc:Fallback>
                <p:oleObj name="Equation" r:id="rId3" imgW="11303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232025"/>
                        <a:ext cx="19891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23" name="Object 19">
            <a:extLst>
              <a:ext uri="{FF2B5EF4-FFF2-40B4-BE49-F238E27FC236}">
                <a16:creationId xmlns:a16="http://schemas.microsoft.com/office/drawing/2014/main" id="{74DBDAE0-0D88-A342-A553-53E78EAB18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725" y="3716338"/>
          <a:ext cx="15446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100" imgH="228600" progId="Equation.DSMT4">
                  <p:embed/>
                </p:oleObj>
              </mc:Choice>
              <mc:Fallback>
                <p:oleObj name="Equation" r:id="rId5" imgW="9271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3716338"/>
                        <a:ext cx="15446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24" name="Object 20">
            <a:extLst>
              <a:ext uri="{FF2B5EF4-FFF2-40B4-BE49-F238E27FC236}">
                <a16:creationId xmlns:a16="http://schemas.microsoft.com/office/drawing/2014/main" id="{731848E2-EE8B-8C43-B3EB-42909E519D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292600"/>
          <a:ext cx="12239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11900" imgH="7899400" progId="Equation.DSMT4">
                  <p:embed/>
                </p:oleObj>
              </mc:Choice>
              <mc:Fallback>
                <p:oleObj name="Equation" r:id="rId7" imgW="19011900" imgH="789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92600"/>
                        <a:ext cx="12239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8325" name="Rectangle 21">
            <a:extLst>
              <a:ext uri="{FF2B5EF4-FFF2-40B4-BE49-F238E27FC236}">
                <a16:creationId xmlns:a16="http://schemas.microsoft.com/office/drawing/2014/main" id="{34F3F63C-4BBF-6340-9702-4E4DEBD39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78413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800"/>
              <a:t>which correspond to the weak-coupling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800"/>
              <a:t>approximation</a:t>
            </a:r>
            <a:endParaRPr lang="en-US" alt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40D13E4-8100-0447-B1C7-528B820A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/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Capacitive Coupling: No Shield</a:t>
            </a:r>
          </a:p>
        </p:txBody>
      </p:sp>
      <p:pic>
        <p:nvPicPr>
          <p:cNvPr id="19466" name="Picture 12">
            <a:extLst>
              <a:ext uri="{FF2B5EF4-FFF2-40B4-BE49-F238E27FC236}">
                <a16:creationId xmlns:a16="http://schemas.microsoft.com/office/drawing/2014/main" id="{9AF924C5-8285-884A-A950-4ABBFDC4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1700213"/>
            <a:ext cx="3771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7">
            <a:extLst>
              <a:ext uri="{FF2B5EF4-FFF2-40B4-BE49-F238E27FC236}">
                <a16:creationId xmlns:a16="http://schemas.microsoft.com/office/drawing/2014/main" id="{09C7BE27-552F-244A-80D6-026D48F96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2271713"/>
            <a:ext cx="398463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1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fr-CH" altLang="en-US" sz="1600" baseline="-1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8" name="Text Box 7">
            <a:extLst>
              <a:ext uri="{FF2B5EF4-FFF2-40B4-BE49-F238E27FC236}">
                <a16:creationId xmlns:a16="http://schemas.microsoft.com/office/drawing/2014/main" id="{D8996D89-985B-4643-8EE9-969A1A2A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8" y="5583238"/>
            <a:ext cx="398462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1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fr-CH" altLang="en-US" sz="1600" baseline="-1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TextBox 2">
            <a:extLst>
              <a:ext uri="{FF2B5EF4-FFF2-40B4-BE49-F238E27FC236}">
                <a16:creationId xmlns:a16="http://schemas.microsoft.com/office/drawing/2014/main" id="{44062A3F-CC67-3E43-9853-C4DEAC4D6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611438"/>
            <a:ext cx="538162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  <a:r>
              <a:rPr lang="en-US" altLang="en-US" sz="1600" baseline="-25000">
                <a:latin typeface="Arial" panose="020B0604020202020204" pitchFamily="34" charset="0"/>
              </a:rPr>
              <a:t>GR</a:t>
            </a:r>
          </a:p>
        </p:txBody>
      </p:sp>
      <p:sp>
        <p:nvSpPr>
          <p:cNvPr id="19470" name="TextBox 18">
            <a:extLst>
              <a:ext uri="{FF2B5EF4-FFF2-40B4-BE49-F238E27FC236}">
                <a16:creationId xmlns:a16="http://schemas.microsoft.com/office/drawing/2014/main" id="{06192284-57DA-0343-BDEA-E2AD33044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4929188"/>
            <a:ext cx="538162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</a:t>
            </a:r>
            <a:r>
              <a:rPr lang="en-US" altLang="en-US" sz="1600" baseline="-25000">
                <a:latin typeface="Arial" panose="020B0604020202020204" pitchFamily="34" charset="0"/>
              </a:rPr>
              <a:t>GR</a:t>
            </a:r>
          </a:p>
        </p:txBody>
      </p:sp>
      <p:sp>
        <p:nvSpPr>
          <p:cNvPr id="738320" name="Rectangle 16">
            <a:extLst>
              <a:ext uri="{FF2B5EF4-FFF2-40B4-BE49-F238E27FC236}">
                <a16:creationId xmlns:a16="http://schemas.microsoft.com/office/drawing/2014/main" id="{D2BB0447-1C66-8342-A814-81B811FB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868863"/>
            <a:ext cx="3960812" cy="173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8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25" grpId="0"/>
      <p:bldP spid="738320" grpId="0" animBg="1"/>
    </p:bldLst>
  </p:timing>
</p:sld>
</file>

<file path=ppt/theme/theme1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4720</TotalTime>
  <Words>1547</Words>
  <Application>Microsoft Macintosh PowerPoint</Application>
  <PresentationFormat>On-screen Show (4:3)</PresentationFormat>
  <Paragraphs>399</Paragraphs>
  <Slides>44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ＭＳ Ｐゴシック</vt:lpstr>
      <vt:lpstr>Arial</vt:lpstr>
      <vt:lpstr>Calibri</vt:lpstr>
      <vt:lpstr>Symbol</vt:lpstr>
      <vt:lpstr>Tahoma</vt:lpstr>
      <vt:lpstr>Times New Roman</vt:lpstr>
      <vt:lpstr>Slides</vt:lpstr>
      <vt:lpstr>Title</vt:lpstr>
      <vt:lpstr>Equation</vt:lpstr>
      <vt:lpstr>Equation.3</vt:lpstr>
      <vt:lpstr>Microsoft Drawing 1.01</vt:lpstr>
      <vt:lpstr>PowerPoint Presentation</vt:lpstr>
      <vt:lpstr>Effect of shield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Rachidi</dc:creator>
  <cp:lastModifiedBy>Farhad Rachidi</cp:lastModifiedBy>
  <cp:revision>259</cp:revision>
  <cp:lastPrinted>2015-03-20T07:27:47Z</cp:lastPrinted>
  <dcterms:created xsi:type="dcterms:W3CDTF">2005-11-11T13:34:21Z</dcterms:created>
  <dcterms:modified xsi:type="dcterms:W3CDTF">2025-03-27T22:13:34Z</dcterms:modified>
</cp:coreProperties>
</file>